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1"/>
  </p:sldMasterIdLst>
  <p:notesMasterIdLst>
    <p:notesMasterId r:id="rId23"/>
  </p:notesMasterIdLst>
  <p:sldIdLst>
    <p:sldId id="256" r:id="rId2"/>
    <p:sldId id="259" r:id="rId3"/>
    <p:sldId id="260" r:id="rId4"/>
    <p:sldId id="315" r:id="rId5"/>
    <p:sldId id="312" r:id="rId6"/>
    <p:sldId id="261" r:id="rId7"/>
    <p:sldId id="328" r:id="rId8"/>
    <p:sldId id="314" r:id="rId9"/>
    <p:sldId id="329" r:id="rId10"/>
    <p:sldId id="275" r:id="rId11"/>
    <p:sldId id="272" r:id="rId12"/>
    <p:sldId id="324" r:id="rId13"/>
    <p:sldId id="276" r:id="rId14"/>
    <p:sldId id="327" r:id="rId15"/>
    <p:sldId id="313" r:id="rId16"/>
    <p:sldId id="288" r:id="rId17"/>
    <p:sldId id="280" r:id="rId18"/>
    <p:sldId id="326" r:id="rId19"/>
    <p:sldId id="323" r:id="rId20"/>
    <p:sldId id="273" r:id="rId21"/>
    <p:sldId id="290" r:id="rId22"/>
  </p:sldIdLst>
  <p:sldSz cx="9144000" cy="5143500" type="screen16x9"/>
  <p:notesSz cx="6858000" cy="9144000"/>
  <p:embeddedFontLst>
    <p:embeddedFont>
      <p:font typeface="Abadi" panose="020B0604020104020204" pitchFamily="34" charset="0"/>
      <p:regular r:id="rId24"/>
    </p:embeddedFont>
    <p:embeddedFont>
      <p:font typeface="Kanit" panose="020B0600000101010101" charset="-34"/>
      <p:regular r:id="rId25"/>
      <p:bold r:id="rId26"/>
      <p:italic r:id="rId27"/>
      <p:boldItalic r:id="rId28"/>
    </p:embeddedFont>
    <p:embeddedFont>
      <p:font typeface="Palanquin" panose="020B0004020203020204" pitchFamily="34" charset="0"/>
      <p:regular r:id="rId29"/>
      <p:bold r:id="rId30"/>
    </p:embeddedFont>
    <p:embeddedFont>
      <p:font typeface="Signika" panose="020B0600000101010101" charset="0"/>
      <p:regular r:id="rId31"/>
      <p:bold r:id="rId32"/>
    </p:embeddedFont>
    <p:embeddedFont>
      <p:font typeface="Staatliches" pitchFamily="2" charset="0"/>
      <p:regular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C4672"/>
    <a:srgbClr val="B7EA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0C0F9F0-94EE-44DF-9286-DCCC1E001D74}">
  <a:tblStyle styleId="{D0C0F9F0-94EE-44DF-9286-DCCC1E001D7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419" autoAdjust="0"/>
    <p:restoredTop sz="94660"/>
  </p:normalViewPr>
  <p:slideViewPr>
    <p:cSldViewPr snapToGrid="0" showGuides="1">
      <p:cViewPr varScale="1">
        <p:scale>
          <a:sx n="100" d="100"/>
          <a:sy n="100" d="100"/>
        </p:scale>
        <p:origin x="835" y="6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93fb04b947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" name="Google Shape;567;g93fb04b947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9409644857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9409644857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93fb04b947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" name="Google Shape;567;g93fb04b947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93fb04b947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0" name="Google Shape;580;g93fb04b947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93fb04b947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" name="Google Shape;567;g93fb04b947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962410c214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962410c214_1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603666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g941c1bb743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9" name="Google Shape;909;g941c1bb743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g93fb04b947_0_1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3" name="Google Shape;733;g93fb04b947_0_1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962410c214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962410c214_1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257407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93fb04b947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93fb04b947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94e9ec5677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94e9ec5677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g932104ddb9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7" name="Google Shape;937;g932104ddb9_0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932104ddb9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932104ddb9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962410c214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962410c214_1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/>
              <a:t>건물간 거리 잘 계산해보고 시간표 짜면 되지 </a:t>
            </a:r>
            <a:r>
              <a:rPr lang="en-US" altLang="ko-KR" baseline="0"/>
              <a:t> </a:t>
            </a:r>
            <a:r>
              <a:rPr lang="ko-KR" altLang="en-US" baseline="0"/>
              <a:t>왜 이걸로 문제를 삼냐라고 할수도 있을 것지만</a:t>
            </a:r>
            <a:r>
              <a:rPr lang="en-US" altLang="ko-KR" baseline="0"/>
              <a:t>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aseline="0"/>
              <a:t>우리처럼 복수전공을 하는 사람들의 경우 전공 필수 과목과 전공 필수 과목을 듣기 위해서는</a:t>
            </a:r>
            <a:endParaRPr lang="en-US" altLang="ko-KR" baseline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aseline="0"/>
              <a:t>건물 이동을 해야함</a:t>
            </a:r>
            <a:r>
              <a:rPr lang="en-US" altLang="ko-KR" baseline="0"/>
              <a:t>! </a:t>
            </a:r>
          </a:p>
        </p:txBody>
      </p:sp>
    </p:spTree>
    <p:extLst>
      <p:ext uri="{BB962C8B-B14F-4D97-AF65-F5344CB8AC3E}">
        <p14:creationId xmlns:p14="http://schemas.microsoft.com/office/powerpoint/2010/main" val="26139024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962410c214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962410c214_1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25740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962410c214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962410c214_1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/>
              <a:t>건물간 거리 잘 계산해보고 시간표 짜면 되지 </a:t>
            </a:r>
            <a:r>
              <a:rPr lang="en-US" altLang="ko-KR" baseline="0"/>
              <a:t> </a:t>
            </a:r>
            <a:r>
              <a:rPr lang="ko-KR" altLang="en-US" baseline="0"/>
              <a:t>왜 이걸로 문제를 삼냐라고 할수도 있을 것지만</a:t>
            </a:r>
            <a:r>
              <a:rPr lang="en-US" altLang="ko-KR" baseline="0"/>
              <a:t>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aseline="0"/>
              <a:t>우리처럼 복수전공을 하는 사람들의 경우 전공 필수 과목과 전공 필수 과목을 듣기 위해서는</a:t>
            </a:r>
            <a:endParaRPr lang="en-US" altLang="ko-KR" baseline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aseline="0"/>
              <a:t>건물 이동을 해야함</a:t>
            </a:r>
            <a:r>
              <a:rPr lang="en-US" altLang="ko-KR" baseline="0"/>
              <a:t>! 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962410c214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962410c214_1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/>
              <a:t>건물간 거리 잘 계산해보고 시간표 짜면 되지 </a:t>
            </a:r>
            <a:r>
              <a:rPr lang="en-US" altLang="ko-KR" baseline="0"/>
              <a:t> </a:t>
            </a:r>
            <a:r>
              <a:rPr lang="ko-KR" altLang="en-US" baseline="0"/>
              <a:t>왜 이걸로 문제를 삼냐라고 할수도 있을 것지만</a:t>
            </a:r>
            <a:r>
              <a:rPr lang="en-US" altLang="ko-KR" baseline="0"/>
              <a:t>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aseline="0"/>
              <a:t>우리처럼 복수전공을 하는 사람들의 경우 전공 필수 과목과 전공 필수 과목을 듣기 위해서는</a:t>
            </a:r>
            <a:endParaRPr lang="en-US" altLang="ko-KR" baseline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aseline="0"/>
              <a:t>건물 이동을 해야함</a:t>
            </a:r>
            <a:r>
              <a:rPr lang="en-US" altLang="ko-KR" baseline="0"/>
              <a:t>! 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8" name="Google Shape;1138;g6202a3cc35_0_17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9" name="Google Shape;1139;g6202a3cc35_0_17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94066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9409644857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9409644857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6859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5.xml"/><Relationship Id="rId2" Type="http://schemas.openxmlformats.org/officeDocument/2006/relationships/slide" Target="../slides/slide3.xml"/><Relationship Id="rId1" Type="http://schemas.openxmlformats.org/officeDocument/2006/relationships/slideMaster" Target="../slideMasters/slideMaster1.xml"/><Relationship Id="rId4" Type="http://schemas.openxmlformats.org/officeDocument/2006/relationships/slide" Target="../slides/slide16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" TargetMode="External"/><Relationship Id="rId2" Type="http://schemas.openxmlformats.org/officeDocument/2006/relationships/hyperlink" Target="https://slidesgo.com/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s://www.freepik.com/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3884750" y="987975"/>
            <a:ext cx="4546200" cy="257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3884875" y="3455700"/>
            <a:ext cx="4546200" cy="4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5102075" y="4669125"/>
            <a:ext cx="1157700" cy="1157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1920850" y="234100"/>
            <a:ext cx="610800" cy="610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3484250" y="4604000"/>
            <a:ext cx="357600" cy="357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8125375" y="234100"/>
            <a:ext cx="610800" cy="6108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4">
  <p:cSld name="CUSTOM_3_1_1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9"/>
          <p:cNvSpPr txBox="1">
            <a:spLocks noGrp="1"/>
          </p:cNvSpPr>
          <p:nvPr>
            <p:ph type="title"/>
          </p:nvPr>
        </p:nvSpPr>
        <p:spPr>
          <a:xfrm>
            <a:off x="4143975" y="3079988"/>
            <a:ext cx="3873900" cy="75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52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14" name="Google Shape;114;p19"/>
          <p:cNvSpPr txBox="1">
            <a:spLocks noGrp="1"/>
          </p:cNvSpPr>
          <p:nvPr>
            <p:ph type="title" idx="2" hasCustomPrompt="1"/>
          </p:nvPr>
        </p:nvSpPr>
        <p:spPr>
          <a:xfrm>
            <a:off x="4143875" y="2054175"/>
            <a:ext cx="3874200" cy="111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0000"/>
            </a:lvl1pPr>
            <a:lvl2pPr lvl="1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15" name="Google Shape;115;p19"/>
          <p:cNvSpPr txBox="1">
            <a:spLocks noGrp="1"/>
          </p:cNvSpPr>
          <p:nvPr>
            <p:ph type="subTitle" idx="1"/>
          </p:nvPr>
        </p:nvSpPr>
        <p:spPr>
          <a:xfrm>
            <a:off x="3731150" y="1245375"/>
            <a:ext cx="4699500" cy="808800"/>
          </a:xfrm>
          <a:prstGeom prst="rect">
            <a:avLst/>
          </a:prstGeom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19"/>
          <p:cNvSpPr txBox="1">
            <a:spLocks noGrp="1"/>
          </p:cNvSpPr>
          <p:nvPr>
            <p:ph type="subTitle" idx="3"/>
          </p:nvPr>
        </p:nvSpPr>
        <p:spPr>
          <a:xfrm>
            <a:off x="4143957" y="800550"/>
            <a:ext cx="3873900" cy="36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5">
  <p:cSld name="CUSTOM_3_1_1_1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0"/>
          <p:cNvSpPr txBox="1">
            <a:spLocks noGrp="1"/>
          </p:cNvSpPr>
          <p:nvPr>
            <p:ph type="title"/>
          </p:nvPr>
        </p:nvSpPr>
        <p:spPr>
          <a:xfrm>
            <a:off x="861175" y="3080000"/>
            <a:ext cx="4403700" cy="75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52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19" name="Google Shape;119;p20"/>
          <p:cNvSpPr txBox="1">
            <a:spLocks noGrp="1"/>
          </p:cNvSpPr>
          <p:nvPr>
            <p:ph type="title" idx="2" hasCustomPrompt="1"/>
          </p:nvPr>
        </p:nvSpPr>
        <p:spPr>
          <a:xfrm>
            <a:off x="1125950" y="2054175"/>
            <a:ext cx="3874200" cy="111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0000"/>
            </a:lvl1pPr>
            <a:lvl2pPr lvl="1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0" name="Google Shape;120;p20"/>
          <p:cNvSpPr txBox="1">
            <a:spLocks noGrp="1"/>
          </p:cNvSpPr>
          <p:nvPr>
            <p:ph type="subTitle" idx="1"/>
          </p:nvPr>
        </p:nvSpPr>
        <p:spPr>
          <a:xfrm>
            <a:off x="713225" y="1245375"/>
            <a:ext cx="4699500" cy="808800"/>
          </a:xfrm>
          <a:prstGeom prst="rect">
            <a:avLst/>
          </a:prstGeom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0"/>
          <p:cNvSpPr txBox="1">
            <a:spLocks noGrp="1"/>
          </p:cNvSpPr>
          <p:nvPr>
            <p:ph type="subTitle" idx="3"/>
          </p:nvPr>
        </p:nvSpPr>
        <p:spPr>
          <a:xfrm>
            <a:off x="1126032" y="800550"/>
            <a:ext cx="3873900" cy="36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6">
  <p:cSld name="CUSTOM_3_1_1_1_1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1"/>
          <p:cNvSpPr txBox="1">
            <a:spLocks noGrp="1"/>
          </p:cNvSpPr>
          <p:nvPr>
            <p:ph type="title"/>
          </p:nvPr>
        </p:nvSpPr>
        <p:spPr>
          <a:xfrm>
            <a:off x="2314125" y="3062549"/>
            <a:ext cx="4515900" cy="75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52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24" name="Google Shape;124;p21"/>
          <p:cNvSpPr txBox="1">
            <a:spLocks noGrp="1"/>
          </p:cNvSpPr>
          <p:nvPr>
            <p:ph type="title" idx="2" hasCustomPrompt="1"/>
          </p:nvPr>
        </p:nvSpPr>
        <p:spPr>
          <a:xfrm>
            <a:off x="2634975" y="2042949"/>
            <a:ext cx="3874200" cy="111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0000"/>
            </a:lvl1pPr>
            <a:lvl2pPr lvl="1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5" name="Google Shape;125;p21"/>
          <p:cNvSpPr txBox="1">
            <a:spLocks noGrp="1"/>
          </p:cNvSpPr>
          <p:nvPr>
            <p:ph type="subTitle" idx="1"/>
          </p:nvPr>
        </p:nvSpPr>
        <p:spPr>
          <a:xfrm>
            <a:off x="2222250" y="1245375"/>
            <a:ext cx="4699500" cy="808800"/>
          </a:xfrm>
          <a:prstGeom prst="rect">
            <a:avLst/>
          </a:prstGeom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21"/>
          <p:cNvSpPr txBox="1">
            <a:spLocks noGrp="1"/>
          </p:cNvSpPr>
          <p:nvPr>
            <p:ph type="subTitle" idx="3"/>
          </p:nvPr>
        </p:nvSpPr>
        <p:spPr>
          <a:xfrm>
            <a:off x="2635057" y="800550"/>
            <a:ext cx="3873900" cy="36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4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2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22"/>
          <p:cNvSpPr/>
          <p:nvPr/>
        </p:nvSpPr>
        <p:spPr>
          <a:xfrm>
            <a:off x="8482675" y="2888050"/>
            <a:ext cx="456300" cy="456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22"/>
          <p:cNvSpPr/>
          <p:nvPr/>
        </p:nvSpPr>
        <p:spPr>
          <a:xfrm>
            <a:off x="114675" y="2086400"/>
            <a:ext cx="418800" cy="4188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22"/>
          <p:cNvSpPr/>
          <p:nvPr/>
        </p:nvSpPr>
        <p:spPr>
          <a:xfrm>
            <a:off x="7489825" y="173500"/>
            <a:ext cx="418800" cy="4188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4_1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3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23"/>
          <p:cNvSpPr/>
          <p:nvPr/>
        </p:nvSpPr>
        <p:spPr>
          <a:xfrm>
            <a:off x="8504975" y="938850"/>
            <a:ext cx="307800" cy="30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23"/>
          <p:cNvSpPr/>
          <p:nvPr/>
        </p:nvSpPr>
        <p:spPr>
          <a:xfrm>
            <a:off x="2637450" y="77475"/>
            <a:ext cx="418800" cy="4188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23"/>
          <p:cNvSpPr/>
          <p:nvPr/>
        </p:nvSpPr>
        <p:spPr>
          <a:xfrm>
            <a:off x="231425" y="3841425"/>
            <a:ext cx="418800" cy="4188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5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5_1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5"/>
          <p:cNvSpPr/>
          <p:nvPr/>
        </p:nvSpPr>
        <p:spPr>
          <a:xfrm>
            <a:off x="8524150" y="1232025"/>
            <a:ext cx="1088100" cy="108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25"/>
          <p:cNvSpPr/>
          <p:nvPr/>
        </p:nvSpPr>
        <p:spPr>
          <a:xfrm>
            <a:off x="-431825" y="3851325"/>
            <a:ext cx="1088100" cy="10878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25"/>
          <p:cNvSpPr/>
          <p:nvPr/>
        </p:nvSpPr>
        <p:spPr>
          <a:xfrm>
            <a:off x="1363550" y="84175"/>
            <a:ext cx="418800" cy="4188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5_1_1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6"/>
          <p:cNvSpPr/>
          <p:nvPr/>
        </p:nvSpPr>
        <p:spPr>
          <a:xfrm>
            <a:off x="676950" y="151150"/>
            <a:ext cx="776700" cy="776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26"/>
          <p:cNvSpPr/>
          <p:nvPr/>
        </p:nvSpPr>
        <p:spPr>
          <a:xfrm>
            <a:off x="2390225" y="4293125"/>
            <a:ext cx="1601700" cy="1602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26"/>
          <p:cNvSpPr/>
          <p:nvPr/>
        </p:nvSpPr>
        <p:spPr>
          <a:xfrm>
            <a:off x="8030725" y="1257250"/>
            <a:ext cx="912000" cy="912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CUSTOM_5_1_1_1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7"/>
          <p:cNvSpPr/>
          <p:nvPr/>
        </p:nvSpPr>
        <p:spPr>
          <a:xfrm>
            <a:off x="7539900" y="3535550"/>
            <a:ext cx="965700" cy="965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27"/>
          <p:cNvSpPr/>
          <p:nvPr/>
        </p:nvSpPr>
        <p:spPr>
          <a:xfrm>
            <a:off x="6274125" y="-381700"/>
            <a:ext cx="1647600" cy="16476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27"/>
          <p:cNvSpPr/>
          <p:nvPr/>
        </p:nvSpPr>
        <p:spPr>
          <a:xfrm>
            <a:off x="-223100" y="3504650"/>
            <a:ext cx="1463100" cy="14631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27"/>
          <p:cNvSpPr/>
          <p:nvPr/>
        </p:nvSpPr>
        <p:spPr>
          <a:xfrm>
            <a:off x="592125" y="328975"/>
            <a:ext cx="609900" cy="609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">
  <p:cSld name="TITLE + DESIGN ">
    <p:bg>
      <p:bgPr>
        <a:solidFill>
          <a:schemeClr val="dk1"/>
        </a:solid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2"/>
          <p:cNvSpPr/>
          <p:nvPr/>
        </p:nvSpPr>
        <p:spPr>
          <a:xfrm>
            <a:off x="3513575" y="353425"/>
            <a:ext cx="5672400" cy="529500"/>
          </a:xfrm>
          <a:prstGeom prst="roundRect">
            <a:avLst>
              <a:gd name="adj" fmla="val 19858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12"/>
          <p:cNvSpPr/>
          <p:nvPr/>
        </p:nvSpPr>
        <p:spPr>
          <a:xfrm>
            <a:off x="3569775" y="409006"/>
            <a:ext cx="5616300" cy="529500"/>
          </a:xfrm>
          <a:prstGeom prst="roundRect">
            <a:avLst>
              <a:gd name="adj" fmla="val 11897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12"/>
          <p:cNvSpPr txBox="1">
            <a:spLocks noGrp="1"/>
          </p:cNvSpPr>
          <p:nvPr>
            <p:ph type="ctrTitle"/>
          </p:nvPr>
        </p:nvSpPr>
        <p:spPr>
          <a:xfrm>
            <a:off x="5180650" y="457300"/>
            <a:ext cx="3194700" cy="481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None/>
              <a:defRPr sz="1800" b="0"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788382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3731172" y="1943338"/>
            <a:ext cx="4699500" cy="75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2" hasCustomPrompt="1"/>
          </p:nvPr>
        </p:nvSpPr>
        <p:spPr>
          <a:xfrm>
            <a:off x="3731050" y="636125"/>
            <a:ext cx="4699800" cy="141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0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1"/>
          </p:nvPr>
        </p:nvSpPr>
        <p:spPr>
          <a:xfrm>
            <a:off x="3731150" y="3219775"/>
            <a:ext cx="4699500" cy="808800"/>
          </a:xfrm>
          <a:prstGeom prst="rect">
            <a:avLst/>
          </a:prstGeom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3"/>
          </p:nvPr>
        </p:nvSpPr>
        <p:spPr>
          <a:xfrm>
            <a:off x="3731150" y="2774950"/>
            <a:ext cx="4699500" cy="36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/>
          <p:nvPr/>
        </p:nvSpPr>
        <p:spPr>
          <a:xfrm>
            <a:off x="8740750" y="4072000"/>
            <a:ext cx="291600" cy="291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6"/>
          <p:cNvSpPr/>
          <p:nvPr/>
        </p:nvSpPr>
        <p:spPr>
          <a:xfrm>
            <a:off x="4065075" y="60275"/>
            <a:ext cx="429900" cy="4299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6"/>
          <p:cNvSpPr/>
          <p:nvPr/>
        </p:nvSpPr>
        <p:spPr>
          <a:xfrm>
            <a:off x="103750" y="2539350"/>
            <a:ext cx="291600" cy="291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6" name="Google Shape;5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302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3">
            <a:hlinkClick r:id="rId2" action="ppaction://hlinksldjump"/>
          </p:cNvPr>
          <p:cNvSpPr txBox="1">
            <a:spLocks noGrp="1"/>
          </p:cNvSpPr>
          <p:nvPr>
            <p:ph type="title" idx="2" hasCustomPrompt="1"/>
          </p:nvPr>
        </p:nvSpPr>
        <p:spPr>
          <a:xfrm>
            <a:off x="713225" y="1787250"/>
            <a:ext cx="923400" cy="96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61" name="Google Shape;61;p13">
            <a:hlinkClick r:id="rId2" action="ppaction://hlinksldjump"/>
          </p:cNvPr>
          <p:cNvSpPr txBox="1">
            <a:spLocks noGrp="1"/>
          </p:cNvSpPr>
          <p:nvPr>
            <p:ph type="title" idx="3"/>
          </p:nvPr>
        </p:nvSpPr>
        <p:spPr>
          <a:xfrm>
            <a:off x="1636585" y="1787250"/>
            <a:ext cx="1684500" cy="43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3">
            <a:hlinkClick r:id="rId2" action="ppaction://hlinksldjump"/>
          </p:cNvPr>
          <p:cNvSpPr txBox="1">
            <a:spLocks noGrp="1"/>
          </p:cNvSpPr>
          <p:nvPr>
            <p:ph type="subTitle" idx="1"/>
          </p:nvPr>
        </p:nvSpPr>
        <p:spPr>
          <a:xfrm>
            <a:off x="1636576" y="2062667"/>
            <a:ext cx="1684500" cy="68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title" idx="4" hasCustomPrompt="1"/>
          </p:nvPr>
        </p:nvSpPr>
        <p:spPr>
          <a:xfrm>
            <a:off x="713225" y="3629725"/>
            <a:ext cx="923400" cy="96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64" name="Google Shape;64;p13"/>
          <p:cNvSpPr txBox="1">
            <a:spLocks noGrp="1"/>
          </p:cNvSpPr>
          <p:nvPr>
            <p:ph type="title" idx="5"/>
          </p:nvPr>
        </p:nvSpPr>
        <p:spPr>
          <a:xfrm>
            <a:off x="1636585" y="3629627"/>
            <a:ext cx="1684500" cy="43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subTitle" idx="6"/>
          </p:nvPr>
        </p:nvSpPr>
        <p:spPr>
          <a:xfrm>
            <a:off x="1636576" y="3905175"/>
            <a:ext cx="1684500" cy="68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3">
            <a:hlinkClick r:id="rId3" action="ppaction://hlinksldjump"/>
          </p:cNvPr>
          <p:cNvSpPr txBox="1">
            <a:spLocks noGrp="1"/>
          </p:cNvSpPr>
          <p:nvPr>
            <p:ph type="title" idx="7" hasCustomPrompt="1"/>
          </p:nvPr>
        </p:nvSpPr>
        <p:spPr>
          <a:xfrm>
            <a:off x="3321175" y="1787250"/>
            <a:ext cx="923400" cy="96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67" name="Google Shape;67;p13">
            <a:hlinkClick r:id="rId3" action="ppaction://hlinksldjump"/>
          </p:cNvPr>
          <p:cNvSpPr txBox="1">
            <a:spLocks noGrp="1"/>
          </p:cNvSpPr>
          <p:nvPr>
            <p:ph type="title" idx="8"/>
          </p:nvPr>
        </p:nvSpPr>
        <p:spPr>
          <a:xfrm>
            <a:off x="4244527" y="1787250"/>
            <a:ext cx="1684500" cy="43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3">
            <a:hlinkClick r:id="rId3" action="ppaction://hlinksldjump"/>
          </p:cNvPr>
          <p:cNvSpPr txBox="1">
            <a:spLocks noGrp="1"/>
          </p:cNvSpPr>
          <p:nvPr>
            <p:ph type="subTitle" idx="9"/>
          </p:nvPr>
        </p:nvSpPr>
        <p:spPr>
          <a:xfrm>
            <a:off x="4244526" y="2062667"/>
            <a:ext cx="1684500" cy="68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title" idx="13" hasCustomPrompt="1"/>
          </p:nvPr>
        </p:nvSpPr>
        <p:spPr>
          <a:xfrm>
            <a:off x="3321175" y="3629725"/>
            <a:ext cx="923400" cy="96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70" name="Google Shape;70;p13"/>
          <p:cNvSpPr txBox="1">
            <a:spLocks noGrp="1"/>
          </p:cNvSpPr>
          <p:nvPr>
            <p:ph type="title" idx="14"/>
          </p:nvPr>
        </p:nvSpPr>
        <p:spPr>
          <a:xfrm>
            <a:off x="4244527" y="3629627"/>
            <a:ext cx="1684500" cy="43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subTitle" idx="15"/>
          </p:nvPr>
        </p:nvSpPr>
        <p:spPr>
          <a:xfrm>
            <a:off x="4244526" y="3905175"/>
            <a:ext cx="1684500" cy="68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3">
            <a:hlinkClick r:id="rId4" action="ppaction://hlinksldjump"/>
          </p:cNvPr>
          <p:cNvSpPr txBox="1">
            <a:spLocks noGrp="1"/>
          </p:cNvSpPr>
          <p:nvPr>
            <p:ph type="title" idx="16" hasCustomPrompt="1"/>
          </p:nvPr>
        </p:nvSpPr>
        <p:spPr>
          <a:xfrm>
            <a:off x="5929125" y="1787250"/>
            <a:ext cx="923400" cy="96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73" name="Google Shape;73;p13">
            <a:hlinkClick r:id="rId4" action="ppaction://hlinksldjump"/>
          </p:cNvPr>
          <p:cNvSpPr txBox="1">
            <a:spLocks noGrp="1"/>
          </p:cNvSpPr>
          <p:nvPr>
            <p:ph type="title" idx="17"/>
          </p:nvPr>
        </p:nvSpPr>
        <p:spPr>
          <a:xfrm>
            <a:off x="6852450" y="1787250"/>
            <a:ext cx="1684500" cy="43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3">
            <a:hlinkClick r:id="rId4" action="ppaction://hlinksldjump"/>
          </p:cNvPr>
          <p:cNvSpPr txBox="1">
            <a:spLocks noGrp="1"/>
          </p:cNvSpPr>
          <p:nvPr>
            <p:ph type="subTitle" idx="18"/>
          </p:nvPr>
        </p:nvSpPr>
        <p:spPr>
          <a:xfrm>
            <a:off x="6852456" y="2062667"/>
            <a:ext cx="1684500" cy="68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3"/>
          <p:cNvSpPr txBox="1">
            <a:spLocks noGrp="1"/>
          </p:cNvSpPr>
          <p:nvPr>
            <p:ph type="title" idx="19" hasCustomPrompt="1"/>
          </p:nvPr>
        </p:nvSpPr>
        <p:spPr>
          <a:xfrm>
            <a:off x="5929125" y="3629725"/>
            <a:ext cx="923400" cy="96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76" name="Google Shape;76;p13"/>
          <p:cNvSpPr txBox="1">
            <a:spLocks noGrp="1"/>
          </p:cNvSpPr>
          <p:nvPr>
            <p:ph type="title" idx="20"/>
          </p:nvPr>
        </p:nvSpPr>
        <p:spPr>
          <a:xfrm>
            <a:off x="6852450" y="3629627"/>
            <a:ext cx="1684500" cy="43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subTitle" idx="21"/>
          </p:nvPr>
        </p:nvSpPr>
        <p:spPr>
          <a:xfrm>
            <a:off x="6852456" y="3905175"/>
            <a:ext cx="1684500" cy="68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1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4"/>
          <p:cNvSpPr txBox="1">
            <a:spLocks noGrp="1"/>
          </p:cNvSpPr>
          <p:nvPr>
            <p:ph type="title"/>
          </p:nvPr>
        </p:nvSpPr>
        <p:spPr>
          <a:xfrm flipH="1">
            <a:off x="1538827" y="1324175"/>
            <a:ext cx="3502500" cy="9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80" name="Google Shape;80;p14"/>
          <p:cNvSpPr txBox="1">
            <a:spLocks noGrp="1"/>
          </p:cNvSpPr>
          <p:nvPr>
            <p:ph type="subTitle" idx="1"/>
          </p:nvPr>
        </p:nvSpPr>
        <p:spPr>
          <a:xfrm flipH="1">
            <a:off x="1538827" y="2131875"/>
            <a:ext cx="3502500" cy="128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4"/>
          <p:cNvSpPr txBox="1"/>
          <p:nvPr/>
        </p:nvSpPr>
        <p:spPr>
          <a:xfrm flipH="1">
            <a:off x="1538825" y="3416175"/>
            <a:ext cx="3502500" cy="6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Palanquin"/>
                <a:ea typeface="Palanquin"/>
                <a:cs typeface="Palanquin"/>
                <a:sym typeface="Palanquin"/>
              </a:rPr>
              <a:t>CREDITS</a:t>
            </a:r>
            <a:r>
              <a:rPr lang="en" sz="1200">
                <a:solidFill>
                  <a:schemeClr val="dk1"/>
                </a:solidFill>
                <a:latin typeface="Palanquin"/>
                <a:ea typeface="Palanquin"/>
                <a:cs typeface="Palanquin"/>
                <a:sym typeface="Palanquin"/>
              </a:rPr>
              <a:t>: This presentation template was created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Palanquin"/>
                <a:ea typeface="Palanquin"/>
                <a:cs typeface="Palanquin"/>
                <a:sym typeface="Palanquin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 b="1">
                <a:solidFill>
                  <a:schemeClr val="dk1"/>
                </a:solidFill>
                <a:latin typeface="Palanquin"/>
                <a:ea typeface="Palanquin"/>
                <a:cs typeface="Palanquin"/>
                <a:sym typeface="Palanquin"/>
              </a:rPr>
              <a:t>,</a:t>
            </a:r>
            <a:r>
              <a:rPr lang="en" sz="1200">
                <a:solidFill>
                  <a:schemeClr val="dk1"/>
                </a:solidFill>
                <a:latin typeface="Palanquin"/>
                <a:ea typeface="Palanquin"/>
                <a:cs typeface="Palanquin"/>
                <a:sym typeface="Palanquin"/>
              </a:rPr>
              <a:t> including icons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Palanquin"/>
                <a:ea typeface="Palanquin"/>
                <a:cs typeface="Palanquin"/>
                <a:sym typeface="Palanquin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Palanquin"/>
                <a:ea typeface="Palanquin"/>
                <a:cs typeface="Palanquin"/>
                <a:sym typeface="Palanquin"/>
              </a:rPr>
              <a:t> and infographics &amp; images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Palanquin"/>
                <a:ea typeface="Palanquin"/>
                <a:cs typeface="Palanquin"/>
                <a:sym typeface="Palanquin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chemeClr val="dk1"/>
                </a:solidFill>
                <a:latin typeface="Palanquin"/>
                <a:ea typeface="Palanquin"/>
                <a:cs typeface="Palanquin"/>
                <a:sym typeface="Palanquin"/>
              </a:rPr>
              <a:t>.</a:t>
            </a:r>
            <a:endParaRPr sz="1200">
              <a:solidFill>
                <a:schemeClr val="dk1"/>
              </a:solidFill>
              <a:latin typeface="Palanquin"/>
              <a:ea typeface="Palanquin"/>
              <a:cs typeface="Palanquin"/>
              <a:sym typeface="Palanquin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ignika"/>
              <a:buNone/>
              <a:defRPr sz="3000" b="1">
                <a:solidFill>
                  <a:schemeClr val="dk1"/>
                </a:solidFill>
                <a:latin typeface="Signika"/>
                <a:ea typeface="Signika"/>
                <a:cs typeface="Signika"/>
                <a:sym typeface="Signik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ignika"/>
              <a:buNone/>
              <a:defRPr sz="3000">
                <a:solidFill>
                  <a:schemeClr val="dk1"/>
                </a:solidFill>
                <a:latin typeface="Signika"/>
                <a:ea typeface="Signika"/>
                <a:cs typeface="Signika"/>
                <a:sym typeface="Signik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ignika"/>
              <a:buNone/>
              <a:defRPr sz="3000">
                <a:solidFill>
                  <a:schemeClr val="dk1"/>
                </a:solidFill>
                <a:latin typeface="Signika"/>
                <a:ea typeface="Signika"/>
                <a:cs typeface="Signika"/>
                <a:sym typeface="Signik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ignika"/>
              <a:buNone/>
              <a:defRPr sz="3000">
                <a:solidFill>
                  <a:schemeClr val="dk1"/>
                </a:solidFill>
                <a:latin typeface="Signika"/>
                <a:ea typeface="Signika"/>
                <a:cs typeface="Signika"/>
                <a:sym typeface="Signik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ignika"/>
              <a:buNone/>
              <a:defRPr sz="3000">
                <a:solidFill>
                  <a:schemeClr val="dk1"/>
                </a:solidFill>
                <a:latin typeface="Signika"/>
                <a:ea typeface="Signika"/>
                <a:cs typeface="Signika"/>
                <a:sym typeface="Signik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ignika"/>
              <a:buNone/>
              <a:defRPr sz="3000">
                <a:solidFill>
                  <a:schemeClr val="dk1"/>
                </a:solidFill>
                <a:latin typeface="Signika"/>
                <a:ea typeface="Signika"/>
                <a:cs typeface="Signika"/>
                <a:sym typeface="Signik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ignika"/>
              <a:buNone/>
              <a:defRPr sz="3000">
                <a:solidFill>
                  <a:schemeClr val="dk1"/>
                </a:solidFill>
                <a:latin typeface="Signika"/>
                <a:ea typeface="Signika"/>
                <a:cs typeface="Signika"/>
                <a:sym typeface="Signik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ignika"/>
              <a:buNone/>
              <a:defRPr sz="3000">
                <a:solidFill>
                  <a:schemeClr val="dk1"/>
                </a:solidFill>
                <a:latin typeface="Signika"/>
                <a:ea typeface="Signika"/>
                <a:cs typeface="Signika"/>
                <a:sym typeface="Signik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ignika"/>
              <a:buNone/>
              <a:defRPr sz="3000">
                <a:solidFill>
                  <a:schemeClr val="dk1"/>
                </a:solidFill>
                <a:latin typeface="Signika"/>
                <a:ea typeface="Signika"/>
                <a:cs typeface="Signika"/>
                <a:sym typeface="Signik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78425"/>
            <a:ext cx="7717500" cy="34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alanquin"/>
              <a:buChar char="●"/>
              <a:defRPr sz="1600">
                <a:solidFill>
                  <a:schemeClr val="dk1"/>
                </a:solidFill>
                <a:latin typeface="Palanquin"/>
                <a:ea typeface="Palanquin"/>
                <a:cs typeface="Palanquin"/>
                <a:sym typeface="Palanquin"/>
              </a:defRPr>
            </a:lvl1pPr>
            <a:lvl2pPr marL="914400" lvl="1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alanquin"/>
              <a:buChar char="○"/>
              <a:defRPr sz="1600">
                <a:solidFill>
                  <a:schemeClr val="dk1"/>
                </a:solidFill>
                <a:latin typeface="Palanquin"/>
                <a:ea typeface="Palanquin"/>
                <a:cs typeface="Palanquin"/>
                <a:sym typeface="Palanquin"/>
              </a:defRPr>
            </a:lvl2pPr>
            <a:lvl3pPr marL="1371600" lvl="2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alanquin"/>
              <a:buChar char="■"/>
              <a:defRPr sz="1600">
                <a:solidFill>
                  <a:schemeClr val="dk1"/>
                </a:solidFill>
                <a:latin typeface="Palanquin"/>
                <a:ea typeface="Palanquin"/>
                <a:cs typeface="Palanquin"/>
                <a:sym typeface="Palanquin"/>
              </a:defRPr>
            </a:lvl3pPr>
            <a:lvl4pPr marL="1828800" lvl="3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alanquin"/>
              <a:buChar char="●"/>
              <a:defRPr sz="1600">
                <a:solidFill>
                  <a:schemeClr val="dk1"/>
                </a:solidFill>
                <a:latin typeface="Palanquin"/>
                <a:ea typeface="Palanquin"/>
                <a:cs typeface="Palanquin"/>
                <a:sym typeface="Palanquin"/>
              </a:defRPr>
            </a:lvl4pPr>
            <a:lvl5pPr marL="2286000" lvl="4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alanquin"/>
              <a:buChar char="○"/>
              <a:defRPr sz="1600">
                <a:solidFill>
                  <a:schemeClr val="dk1"/>
                </a:solidFill>
                <a:latin typeface="Palanquin"/>
                <a:ea typeface="Palanquin"/>
                <a:cs typeface="Palanquin"/>
                <a:sym typeface="Palanquin"/>
              </a:defRPr>
            </a:lvl5pPr>
            <a:lvl6pPr marL="2743200" lvl="5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alanquin"/>
              <a:buChar char="■"/>
              <a:defRPr sz="1600">
                <a:solidFill>
                  <a:schemeClr val="dk1"/>
                </a:solidFill>
                <a:latin typeface="Palanquin"/>
                <a:ea typeface="Palanquin"/>
                <a:cs typeface="Palanquin"/>
                <a:sym typeface="Palanquin"/>
              </a:defRPr>
            </a:lvl6pPr>
            <a:lvl7pPr marL="3200400" lvl="6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alanquin"/>
              <a:buChar char="●"/>
              <a:defRPr sz="1600">
                <a:solidFill>
                  <a:schemeClr val="dk1"/>
                </a:solidFill>
                <a:latin typeface="Palanquin"/>
                <a:ea typeface="Palanquin"/>
                <a:cs typeface="Palanquin"/>
                <a:sym typeface="Palanquin"/>
              </a:defRPr>
            </a:lvl7pPr>
            <a:lvl8pPr marL="3657600" lvl="7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alanquin"/>
              <a:buChar char="○"/>
              <a:defRPr sz="1600">
                <a:solidFill>
                  <a:schemeClr val="dk1"/>
                </a:solidFill>
                <a:latin typeface="Palanquin"/>
                <a:ea typeface="Palanquin"/>
                <a:cs typeface="Palanquin"/>
                <a:sym typeface="Palanquin"/>
              </a:defRPr>
            </a:lvl8pPr>
            <a:lvl9pPr marL="4114800" lvl="8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alanquin"/>
              <a:buChar char="■"/>
              <a:defRPr sz="1600">
                <a:solidFill>
                  <a:schemeClr val="dk1"/>
                </a:solidFill>
                <a:latin typeface="Palanquin"/>
                <a:ea typeface="Palanquin"/>
                <a:cs typeface="Palanquin"/>
                <a:sym typeface="Palanquin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5" r:id="rId10"/>
    <p:sldLayoutId id="2147483666" r:id="rId11"/>
    <p:sldLayoutId id="2147483667" r:id="rId12"/>
    <p:sldLayoutId id="2147483668" r:id="rId13"/>
    <p:sldLayoutId id="2147483669" r:id="rId14"/>
    <p:sldLayoutId id="2147483670" r:id="rId15"/>
    <p:sldLayoutId id="2147483671" r:id="rId16"/>
    <p:sldLayoutId id="2147483672" r:id="rId17"/>
    <p:sldLayoutId id="2147483673" r:id="rId18"/>
    <p:sldLayoutId id="2147483677" r:id="rId1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9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2.jpg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15.xml"/><Relationship Id="rId3" Type="http://schemas.openxmlformats.org/officeDocument/2006/relationships/slide" Target="slide3.xml"/><Relationship Id="rId7" Type="http://schemas.openxmlformats.org/officeDocument/2006/relationships/slide" Target="slide16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slide" Target="slide11.xml"/><Relationship Id="rId5" Type="http://schemas.openxmlformats.org/officeDocument/2006/relationships/slide" Target="slide13.xml"/><Relationship Id="rId4" Type="http://schemas.openxmlformats.org/officeDocument/2006/relationships/slide" Target="slide1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7" Type="http://schemas.openxmlformats.org/officeDocument/2006/relationships/slide" Target="slide2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jpg"/><Relationship Id="rId5" Type="http://schemas.openxmlformats.org/officeDocument/2006/relationships/image" Target="../media/image18.jpg"/><Relationship Id="rId4" Type="http://schemas.openxmlformats.org/officeDocument/2006/relationships/image" Target="../media/image17.jp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hyperlink" Target="https://www.dhu.ac.kr/pages/sub.htm?nav_code=dhu1598873394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www.ssunews.net/news/articleView.html?idxno=9258" TargetMode="External"/><Relationship Id="rId5" Type="http://schemas.openxmlformats.org/officeDocument/2006/relationships/hyperlink" Target="https://info.hansung.ac.kr/jsp/sugang/pdp/index_html.jsp?id=01" TargetMode="Externa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info.hansung.ac.kr/jsp/sugang/pdp/index_html.jsp?id=01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www.ssunews.net/news/articleView.html?idxno=9258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7EADB"/>
        </a:solidFill>
        <a:effectLst/>
      </p:bgPr>
    </p:bg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0"/>
          <p:cNvSpPr/>
          <p:nvPr/>
        </p:nvSpPr>
        <p:spPr>
          <a:xfrm>
            <a:off x="-120850" y="1414875"/>
            <a:ext cx="1633200" cy="16332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30"/>
          <p:cNvSpPr txBox="1">
            <a:spLocks noGrp="1"/>
          </p:cNvSpPr>
          <p:nvPr>
            <p:ph type="ctrTitle"/>
          </p:nvPr>
        </p:nvSpPr>
        <p:spPr>
          <a:xfrm>
            <a:off x="3884750" y="987975"/>
            <a:ext cx="4546200" cy="257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University Digital Choice Boards</a:t>
            </a:r>
            <a:endParaRPr/>
          </a:p>
        </p:txBody>
      </p:sp>
      <p:sp>
        <p:nvSpPr>
          <p:cNvPr id="161" name="Google Shape;161;p30"/>
          <p:cNvSpPr txBox="1">
            <a:spLocks noGrp="1"/>
          </p:cNvSpPr>
          <p:nvPr>
            <p:ph type="subTitle" idx="1"/>
          </p:nvPr>
        </p:nvSpPr>
        <p:spPr>
          <a:xfrm>
            <a:off x="3884875" y="3455700"/>
            <a:ext cx="4546200" cy="4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Here is where your presentation begins</a:t>
            </a:r>
            <a:endParaRPr/>
          </a:p>
        </p:txBody>
      </p:sp>
      <p:grpSp>
        <p:nvGrpSpPr>
          <p:cNvPr id="162" name="Google Shape;162;p30"/>
          <p:cNvGrpSpPr/>
          <p:nvPr/>
        </p:nvGrpSpPr>
        <p:grpSpPr>
          <a:xfrm>
            <a:off x="305498" y="2315002"/>
            <a:ext cx="3598324" cy="2117088"/>
            <a:chOff x="305498" y="2315002"/>
            <a:chExt cx="3598324" cy="2117088"/>
          </a:xfrm>
        </p:grpSpPr>
        <p:grpSp>
          <p:nvGrpSpPr>
            <p:cNvPr id="163" name="Google Shape;163;p30"/>
            <p:cNvGrpSpPr/>
            <p:nvPr/>
          </p:nvGrpSpPr>
          <p:grpSpPr>
            <a:xfrm flipH="1">
              <a:off x="305498" y="2315002"/>
              <a:ext cx="3598324" cy="2014420"/>
              <a:chOff x="266475" y="728850"/>
              <a:chExt cx="6979900" cy="3907500"/>
            </a:xfrm>
          </p:grpSpPr>
          <p:sp>
            <p:nvSpPr>
              <p:cNvPr id="164" name="Google Shape;164;p30"/>
              <p:cNvSpPr/>
              <p:nvPr/>
            </p:nvSpPr>
            <p:spPr>
              <a:xfrm>
                <a:off x="3798950" y="4009225"/>
                <a:ext cx="1191175" cy="627125"/>
              </a:xfrm>
              <a:custGeom>
                <a:avLst/>
                <a:gdLst/>
                <a:ahLst/>
                <a:cxnLst/>
                <a:rect l="l" t="t" r="r" b="b"/>
                <a:pathLst>
                  <a:path w="47647" h="25085" fill="none" extrusionOk="0">
                    <a:moveTo>
                      <a:pt x="1" y="25084"/>
                    </a:moveTo>
                    <a:lnTo>
                      <a:pt x="7690" y="1"/>
                    </a:lnTo>
                    <a:lnTo>
                      <a:pt x="38950" y="1"/>
                    </a:lnTo>
                    <a:lnTo>
                      <a:pt x="47647" y="25084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1260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165;p30"/>
              <p:cNvSpPr/>
              <p:nvPr/>
            </p:nvSpPr>
            <p:spPr>
              <a:xfrm>
                <a:off x="1627800" y="908475"/>
                <a:ext cx="5448425" cy="2924325"/>
              </a:xfrm>
              <a:custGeom>
                <a:avLst/>
                <a:gdLst/>
                <a:ahLst/>
                <a:cxnLst/>
                <a:rect l="l" t="t" r="r" b="b"/>
                <a:pathLst>
                  <a:path w="217937" h="116973" fill="none" extrusionOk="0">
                    <a:moveTo>
                      <a:pt x="5924" y="0"/>
                    </a:moveTo>
                    <a:lnTo>
                      <a:pt x="212012" y="0"/>
                    </a:lnTo>
                    <a:cubicBezTo>
                      <a:pt x="215289" y="0"/>
                      <a:pt x="217936" y="2647"/>
                      <a:pt x="217936" y="5924"/>
                    </a:cubicBezTo>
                    <a:lnTo>
                      <a:pt x="217936" y="111048"/>
                    </a:lnTo>
                    <a:cubicBezTo>
                      <a:pt x="217936" y="114325"/>
                      <a:pt x="215289" y="116972"/>
                      <a:pt x="212012" y="116972"/>
                    </a:cubicBezTo>
                    <a:lnTo>
                      <a:pt x="5924" y="116972"/>
                    </a:lnTo>
                    <a:cubicBezTo>
                      <a:pt x="2647" y="116972"/>
                      <a:pt x="0" y="114325"/>
                      <a:pt x="0" y="111048"/>
                    </a:cubicBezTo>
                    <a:lnTo>
                      <a:pt x="0" y="5924"/>
                    </a:lnTo>
                    <a:cubicBezTo>
                      <a:pt x="0" y="2647"/>
                      <a:pt x="2647" y="0"/>
                      <a:pt x="5924" y="0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1260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66;p30"/>
              <p:cNvSpPr/>
              <p:nvPr/>
            </p:nvSpPr>
            <p:spPr>
              <a:xfrm>
                <a:off x="1457625" y="728850"/>
                <a:ext cx="5788750" cy="3280400"/>
              </a:xfrm>
              <a:custGeom>
                <a:avLst/>
                <a:gdLst/>
                <a:ahLst/>
                <a:cxnLst/>
                <a:rect l="l" t="t" r="r" b="b"/>
                <a:pathLst>
                  <a:path w="231550" h="131216" fill="none" extrusionOk="0">
                    <a:moveTo>
                      <a:pt x="6429" y="0"/>
                    </a:moveTo>
                    <a:lnTo>
                      <a:pt x="225122" y="0"/>
                    </a:lnTo>
                    <a:cubicBezTo>
                      <a:pt x="228651" y="0"/>
                      <a:pt x="231550" y="2900"/>
                      <a:pt x="231550" y="6429"/>
                    </a:cubicBezTo>
                    <a:lnTo>
                      <a:pt x="231550" y="124787"/>
                    </a:lnTo>
                    <a:cubicBezTo>
                      <a:pt x="231550" y="128443"/>
                      <a:pt x="228651" y="131216"/>
                      <a:pt x="225122" y="131216"/>
                    </a:cubicBezTo>
                    <a:lnTo>
                      <a:pt x="6429" y="131216"/>
                    </a:lnTo>
                    <a:cubicBezTo>
                      <a:pt x="2773" y="131216"/>
                      <a:pt x="0" y="128443"/>
                      <a:pt x="0" y="124787"/>
                    </a:cubicBezTo>
                    <a:lnTo>
                      <a:pt x="0" y="6429"/>
                    </a:lnTo>
                    <a:cubicBezTo>
                      <a:pt x="0" y="2900"/>
                      <a:pt x="2773" y="0"/>
                      <a:pt x="6429" y="0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1260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30"/>
              <p:cNvSpPr/>
              <p:nvPr/>
            </p:nvSpPr>
            <p:spPr>
              <a:xfrm>
                <a:off x="2141425" y="1450475"/>
                <a:ext cx="245825" cy="245800"/>
              </a:xfrm>
              <a:custGeom>
                <a:avLst/>
                <a:gdLst/>
                <a:ahLst/>
                <a:cxnLst/>
                <a:rect l="l" t="t" r="r" b="b"/>
                <a:pathLst>
                  <a:path w="9833" h="9832" fill="none" extrusionOk="0">
                    <a:moveTo>
                      <a:pt x="1135" y="0"/>
                    </a:moveTo>
                    <a:lnTo>
                      <a:pt x="8698" y="0"/>
                    </a:lnTo>
                    <a:cubicBezTo>
                      <a:pt x="9328" y="0"/>
                      <a:pt x="9832" y="504"/>
                      <a:pt x="9832" y="1135"/>
                    </a:cubicBezTo>
                    <a:lnTo>
                      <a:pt x="9832" y="8698"/>
                    </a:lnTo>
                    <a:cubicBezTo>
                      <a:pt x="9832" y="9328"/>
                      <a:pt x="9328" y="9832"/>
                      <a:pt x="8698" y="9832"/>
                    </a:cubicBezTo>
                    <a:lnTo>
                      <a:pt x="1135" y="9832"/>
                    </a:lnTo>
                    <a:cubicBezTo>
                      <a:pt x="505" y="9832"/>
                      <a:pt x="1" y="9328"/>
                      <a:pt x="1" y="8698"/>
                    </a:cubicBezTo>
                    <a:lnTo>
                      <a:pt x="1" y="1135"/>
                    </a:lnTo>
                    <a:cubicBezTo>
                      <a:pt x="1" y="504"/>
                      <a:pt x="505" y="0"/>
                      <a:pt x="1135" y="0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1260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30"/>
              <p:cNvSpPr/>
              <p:nvPr/>
            </p:nvSpPr>
            <p:spPr>
              <a:xfrm>
                <a:off x="2141425" y="1781350"/>
                <a:ext cx="245825" cy="245800"/>
              </a:xfrm>
              <a:custGeom>
                <a:avLst/>
                <a:gdLst/>
                <a:ahLst/>
                <a:cxnLst/>
                <a:rect l="l" t="t" r="r" b="b"/>
                <a:pathLst>
                  <a:path w="9833" h="9832" fill="none" extrusionOk="0">
                    <a:moveTo>
                      <a:pt x="1135" y="0"/>
                    </a:moveTo>
                    <a:lnTo>
                      <a:pt x="8698" y="0"/>
                    </a:lnTo>
                    <a:cubicBezTo>
                      <a:pt x="9328" y="0"/>
                      <a:pt x="9832" y="504"/>
                      <a:pt x="9832" y="1135"/>
                    </a:cubicBezTo>
                    <a:lnTo>
                      <a:pt x="9832" y="8698"/>
                    </a:lnTo>
                    <a:cubicBezTo>
                      <a:pt x="9832" y="9328"/>
                      <a:pt x="9328" y="9832"/>
                      <a:pt x="8698" y="9832"/>
                    </a:cubicBezTo>
                    <a:lnTo>
                      <a:pt x="1135" y="9832"/>
                    </a:lnTo>
                    <a:cubicBezTo>
                      <a:pt x="505" y="9832"/>
                      <a:pt x="1" y="9328"/>
                      <a:pt x="1" y="8698"/>
                    </a:cubicBezTo>
                    <a:lnTo>
                      <a:pt x="1" y="1135"/>
                    </a:lnTo>
                    <a:cubicBezTo>
                      <a:pt x="1" y="504"/>
                      <a:pt x="505" y="0"/>
                      <a:pt x="1135" y="0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1260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169;p30"/>
              <p:cNvSpPr/>
              <p:nvPr/>
            </p:nvSpPr>
            <p:spPr>
              <a:xfrm>
                <a:off x="2141425" y="2115375"/>
                <a:ext cx="245825" cy="245825"/>
              </a:xfrm>
              <a:custGeom>
                <a:avLst/>
                <a:gdLst/>
                <a:ahLst/>
                <a:cxnLst/>
                <a:rect l="l" t="t" r="r" b="b"/>
                <a:pathLst>
                  <a:path w="9833" h="9833" fill="none" extrusionOk="0">
                    <a:moveTo>
                      <a:pt x="1135" y="0"/>
                    </a:moveTo>
                    <a:lnTo>
                      <a:pt x="8698" y="0"/>
                    </a:lnTo>
                    <a:cubicBezTo>
                      <a:pt x="9328" y="0"/>
                      <a:pt x="9832" y="505"/>
                      <a:pt x="9832" y="1135"/>
                    </a:cubicBezTo>
                    <a:lnTo>
                      <a:pt x="9832" y="8698"/>
                    </a:lnTo>
                    <a:cubicBezTo>
                      <a:pt x="9832" y="9328"/>
                      <a:pt x="9328" y="9832"/>
                      <a:pt x="8698" y="9832"/>
                    </a:cubicBezTo>
                    <a:lnTo>
                      <a:pt x="1135" y="9832"/>
                    </a:lnTo>
                    <a:cubicBezTo>
                      <a:pt x="505" y="9832"/>
                      <a:pt x="1" y="9328"/>
                      <a:pt x="1" y="8698"/>
                    </a:cubicBezTo>
                    <a:lnTo>
                      <a:pt x="1" y="1135"/>
                    </a:lnTo>
                    <a:cubicBezTo>
                      <a:pt x="1" y="505"/>
                      <a:pt x="505" y="0"/>
                      <a:pt x="1135" y="0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1260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170;p30"/>
              <p:cNvSpPr/>
              <p:nvPr/>
            </p:nvSpPr>
            <p:spPr>
              <a:xfrm>
                <a:off x="2141425" y="2446250"/>
                <a:ext cx="245825" cy="245825"/>
              </a:xfrm>
              <a:custGeom>
                <a:avLst/>
                <a:gdLst/>
                <a:ahLst/>
                <a:cxnLst/>
                <a:rect l="l" t="t" r="r" b="b"/>
                <a:pathLst>
                  <a:path w="9833" h="9833" fill="none" extrusionOk="0">
                    <a:moveTo>
                      <a:pt x="1135" y="0"/>
                    </a:moveTo>
                    <a:lnTo>
                      <a:pt x="8698" y="0"/>
                    </a:lnTo>
                    <a:cubicBezTo>
                      <a:pt x="9328" y="0"/>
                      <a:pt x="9832" y="504"/>
                      <a:pt x="9832" y="1135"/>
                    </a:cubicBezTo>
                    <a:lnTo>
                      <a:pt x="9832" y="8698"/>
                    </a:lnTo>
                    <a:cubicBezTo>
                      <a:pt x="9832" y="9328"/>
                      <a:pt x="9328" y="9832"/>
                      <a:pt x="8698" y="9832"/>
                    </a:cubicBezTo>
                    <a:lnTo>
                      <a:pt x="1135" y="9832"/>
                    </a:lnTo>
                    <a:cubicBezTo>
                      <a:pt x="505" y="9832"/>
                      <a:pt x="1" y="9328"/>
                      <a:pt x="1" y="8698"/>
                    </a:cubicBezTo>
                    <a:lnTo>
                      <a:pt x="1" y="1135"/>
                    </a:lnTo>
                    <a:cubicBezTo>
                      <a:pt x="1" y="504"/>
                      <a:pt x="505" y="0"/>
                      <a:pt x="1135" y="0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1260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1;p30"/>
              <p:cNvSpPr/>
              <p:nvPr/>
            </p:nvSpPr>
            <p:spPr>
              <a:xfrm flipH="1">
                <a:off x="2077065" y="1456775"/>
                <a:ext cx="208000" cy="144975"/>
              </a:xfrm>
              <a:custGeom>
                <a:avLst/>
                <a:gdLst/>
                <a:ahLst/>
                <a:cxnLst/>
                <a:rect l="l" t="t" r="r" b="b"/>
                <a:pathLst>
                  <a:path w="8320" h="5799" fill="none" extrusionOk="0">
                    <a:moveTo>
                      <a:pt x="1" y="3404"/>
                    </a:moveTo>
                    <a:lnTo>
                      <a:pt x="2396" y="5799"/>
                    </a:lnTo>
                    <a:lnTo>
                      <a:pt x="8320" y="0"/>
                    </a:ln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30"/>
              <p:cNvSpPr/>
              <p:nvPr/>
            </p:nvSpPr>
            <p:spPr>
              <a:xfrm flipH="1">
                <a:off x="2077065" y="1784500"/>
                <a:ext cx="208000" cy="148125"/>
              </a:xfrm>
              <a:custGeom>
                <a:avLst/>
                <a:gdLst/>
                <a:ahLst/>
                <a:cxnLst/>
                <a:rect l="l" t="t" r="r" b="b"/>
                <a:pathLst>
                  <a:path w="8320" h="5925" fill="none" extrusionOk="0">
                    <a:moveTo>
                      <a:pt x="1" y="3530"/>
                    </a:moveTo>
                    <a:lnTo>
                      <a:pt x="2396" y="5925"/>
                    </a:lnTo>
                    <a:lnTo>
                      <a:pt x="8320" y="0"/>
                    </a:ln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73;p30"/>
              <p:cNvSpPr/>
              <p:nvPr/>
            </p:nvSpPr>
            <p:spPr>
              <a:xfrm flipH="1">
                <a:off x="2077065" y="2115375"/>
                <a:ext cx="208000" cy="148125"/>
              </a:xfrm>
              <a:custGeom>
                <a:avLst/>
                <a:gdLst/>
                <a:ahLst/>
                <a:cxnLst/>
                <a:rect l="l" t="t" r="r" b="b"/>
                <a:pathLst>
                  <a:path w="8320" h="5925" fill="none" extrusionOk="0">
                    <a:moveTo>
                      <a:pt x="1" y="3530"/>
                    </a:moveTo>
                    <a:lnTo>
                      <a:pt x="2396" y="5925"/>
                    </a:lnTo>
                    <a:lnTo>
                      <a:pt x="8320" y="0"/>
                    </a:ln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174;p30"/>
              <p:cNvSpPr/>
              <p:nvPr/>
            </p:nvSpPr>
            <p:spPr>
              <a:xfrm>
                <a:off x="2595200" y="1573375"/>
                <a:ext cx="19663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78655" h="1" fill="none" extrusionOk="0">
                    <a:moveTo>
                      <a:pt x="1" y="0"/>
                    </a:moveTo>
                    <a:lnTo>
                      <a:pt x="78654" y="0"/>
                    </a:ln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miter lim="1260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75;p30"/>
              <p:cNvSpPr/>
              <p:nvPr/>
            </p:nvSpPr>
            <p:spPr>
              <a:xfrm>
                <a:off x="2595200" y="1904250"/>
                <a:ext cx="19663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78655" h="1" fill="none" extrusionOk="0">
                    <a:moveTo>
                      <a:pt x="1" y="0"/>
                    </a:moveTo>
                    <a:lnTo>
                      <a:pt x="78654" y="0"/>
                    </a:ln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miter lim="1260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30"/>
              <p:cNvSpPr/>
              <p:nvPr/>
            </p:nvSpPr>
            <p:spPr>
              <a:xfrm>
                <a:off x="2595200" y="2238275"/>
                <a:ext cx="19663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78655" h="1" fill="none" extrusionOk="0">
                    <a:moveTo>
                      <a:pt x="1" y="0"/>
                    </a:moveTo>
                    <a:lnTo>
                      <a:pt x="78654" y="0"/>
                    </a:ln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miter lim="1260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77;p30"/>
              <p:cNvSpPr/>
              <p:nvPr/>
            </p:nvSpPr>
            <p:spPr>
              <a:xfrm>
                <a:off x="2595200" y="2569150"/>
                <a:ext cx="19663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78655" h="1" fill="none" extrusionOk="0">
                    <a:moveTo>
                      <a:pt x="1" y="0"/>
                    </a:moveTo>
                    <a:lnTo>
                      <a:pt x="78654" y="0"/>
                    </a:ln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miter lim="1260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178;p30"/>
              <p:cNvSpPr/>
              <p:nvPr/>
            </p:nvSpPr>
            <p:spPr>
              <a:xfrm>
                <a:off x="5617200" y="3397900"/>
                <a:ext cx="642875" cy="1068600"/>
              </a:xfrm>
              <a:custGeom>
                <a:avLst/>
                <a:gdLst/>
                <a:ahLst/>
                <a:cxnLst/>
                <a:rect l="l" t="t" r="r" b="b"/>
                <a:pathLst>
                  <a:path w="25715" h="42744" extrusionOk="0">
                    <a:moveTo>
                      <a:pt x="1891" y="1"/>
                    </a:moveTo>
                    <a:cubicBezTo>
                      <a:pt x="631" y="1261"/>
                      <a:pt x="0" y="3152"/>
                      <a:pt x="505" y="4917"/>
                    </a:cubicBezTo>
                    <a:lnTo>
                      <a:pt x="9580" y="38949"/>
                    </a:lnTo>
                    <a:cubicBezTo>
                      <a:pt x="10200" y="41431"/>
                      <a:pt x="12291" y="42744"/>
                      <a:pt x="14409" y="42744"/>
                    </a:cubicBezTo>
                    <a:cubicBezTo>
                      <a:pt x="16163" y="42744"/>
                      <a:pt x="17937" y="41842"/>
                      <a:pt x="18907" y="39958"/>
                    </a:cubicBezTo>
                    <a:lnTo>
                      <a:pt x="24201" y="29496"/>
                    </a:lnTo>
                    <a:cubicBezTo>
                      <a:pt x="24454" y="28739"/>
                      <a:pt x="25084" y="28109"/>
                      <a:pt x="25714" y="27731"/>
                    </a:cubicBezTo>
                    <a:lnTo>
                      <a:pt x="1891" y="1"/>
                    </a:ln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179;p30"/>
              <p:cNvSpPr/>
              <p:nvPr/>
            </p:nvSpPr>
            <p:spPr>
              <a:xfrm>
                <a:off x="5604600" y="3325425"/>
                <a:ext cx="1099775" cy="1169125"/>
              </a:xfrm>
              <a:custGeom>
                <a:avLst/>
                <a:gdLst/>
                <a:ahLst/>
                <a:cxnLst/>
                <a:rect l="l" t="t" r="r" b="b"/>
                <a:pathLst>
                  <a:path w="43991" h="46765" fill="none" extrusionOk="0">
                    <a:moveTo>
                      <a:pt x="39831" y="17143"/>
                    </a:moveTo>
                    <a:lnTo>
                      <a:pt x="8067" y="1891"/>
                    </a:lnTo>
                    <a:cubicBezTo>
                      <a:pt x="4160" y="1"/>
                      <a:pt x="0" y="3530"/>
                      <a:pt x="1009" y="7689"/>
                    </a:cubicBezTo>
                    <a:lnTo>
                      <a:pt x="10084" y="41722"/>
                    </a:lnTo>
                    <a:cubicBezTo>
                      <a:pt x="11218" y="46134"/>
                      <a:pt x="17269" y="46764"/>
                      <a:pt x="19411" y="42605"/>
                    </a:cubicBezTo>
                    <a:lnTo>
                      <a:pt x="24705" y="32143"/>
                    </a:lnTo>
                    <a:cubicBezTo>
                      <a:pt x="24958" y="31512"/>
                      <a:pt x="25588" y="30882"/>
                      <a:pt x="26218" y="30378"/>
                    </a:cubicBezTo>
                    <a:cubicBezTo>
                      <a:pt x="26722" y="30000"/>
                      <a:pt x="27226" y="29748"/>
                      <a:pt x="27731" y="29622"/>
                    </a:cubicBezTo>
                    <a:lnTo>
                      <a:pt x="38949" y="26471"/>
                    </a:lnTo>
                    <a:cubicBezTo>
                      <a:pt x="43487" y="25210"/>
                      <a:pt x="43991" y="19034"/>
                      <a:pt x="39831" y="17143"/>
                    </a:cubicBezTo>
                    <a:close/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miter lim="1260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80;p30"/>
              <p:cNvSpPr/>
              <p:nvPr/>
            </p:nvSpPr>
            <p:spPr>
              <a:xfrm>
                <a:off x="5021625" y="1475675"/>
                <a:ext cx="1632325" cy="1629200"/>
              </a:xfrm>
              <a:custGeom>
                <a:avLst/>
                <a:gdLst/>
                <a:ahLst/>
                <a:cxnLst/>
                <a:rect l="l" t="t" r="r" b="b"/>
                <a:pathLst>
                  <a:path w="65293" h="65168" fill="none" extrusionOk="0">
                    <a:moveTo>
                      <a:pt x="53697" y="11597"/>
                    </a:moveTo>
                    <a:cubicBezTo>
                      <a:pt x="65293" y="23193"/>
                      <a:pt x="65293" y="41974"/>
                      <a:pt x="53697" y="53571"/>
                    </a:cubicBezTo>
                    <a:cubicBezTo>
                      <a:pt x="42100" y="65167"/>
                      <a:pt x="23193" y="65167"/>
                      <a:pt x="11597" y="53571"/>
                    </a:cubicBezTo>
                    <a:cubicBezTo>
                      <a:pt x="0" y="41974"/>
                      <a:pt x="0" y="23193"/>
                      <a:pt x="11597" y="11597"/>
                    </a:cubicBezTo>
                    <a:cubicBezTo>
                      <a:pt x="23193" y="1"/>
                      <a:pt x="42100" y="1"/>
                      <a:pt x="53697" y="11597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1260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81;p30"/>
              <p:cNvSpPr/>
              <p:nvPr/>
            </p:nvSpPr>
            <p:spPr>
              <a:xfrm flipH="1">
                <a:off x="5511874" y="1995625"/>
                <a:ext cx="510525" cy="589300"/>
              </a:xfrm>
              <a:custGeom>
                <a:avLst/>
                <a:gdLst/>
                <a:ahLst/>
                <a:cxnLst/>
                <a:rect l="l" t="t" r="r" b="b"/>
                <a:pathLst>
                  <a:path w="20421" h="23572" fill="none" extrusionOk="0">
                    <a:moveTo>
                      <a:pt x="20421" y="11723"/>
                    </a:moveTo>
                    <a:lnTo>
                      <a:pt x="1" y="1"/>
                    </a:lnTo>
                    <a:lnTo>
                      <a:pt x="1" y="23571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82;p30"/>
              <p:cNvSpPr/>
              <p:nvPr/>
            </p:nvSpPr>
            <p:spPr>
              <a:xfrm>
                <a:off x="2141425" y="3167875"/>
                <a:ext cx="1188025" cy="327750"/>
              </a:xfrm>
              <a:custGeom>
                <a:avLst/>
                <a:gdLst/>
                <a:ahLst/>
                <a:cxnLst/>
                <a:rect l="l" t="t" r="r" b="b"/>
                <a:pathLst>
                  <a:path w="47521" h="13110" extrusionOk="0">
                    <a:moveTo>
                      <a:pt x="6555" y="0"/>
                    </a:moveTo>
                    <a:cubicBezTo>
                      <a:pt x="2900" y="0"/>
                      <a:pt x="1" y="2899"/>
                      <a:pt x="1" y="6555"/>
                    </a:cubicBezTo>
                    <a:cubicBezTo>
                      <a:pt x="1" y="10084"/>
                      <a:pt x="2900" y="13109"/>
                      <a:pt x="6555" y="13109"/>
                    </a:cubicBezTo>
                    <a:lnTo>
                      <a:pt x="40966" y="13109"/>
                    </a:lnTo>
                    <a:cubicBezTo>
                      <a:pt x="44496" y="13109"/>
                      <a:pt x="47521" y="10084"/>
                      <a:pt x="47521" y="6555"/>
                    </a:cubicBezTo>
                    <a:cubicBezTo>
                      <a:pt x="47521" y="2899"/>
                      <a:pt x="44496" y="0"/>
                      <a:pt x="4096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83;p30"/>
              <p:cNvSpPr/>
              <p:nvPr/>
            </p:nvSpPr>
            <p:spPr>
              <a:xfrm>
                <a:off x="3395600" y="3167875"/>
                <a:ext cx="1188025" cy="327750"/>
              </a:xfrm>
              <a:custGeom>
                <a:avLst/>
                <a:gdLst/>
                <a:ahLst/>
                <a:cxnLst/>
                <a:rect l="l" t="t" r="r" b="b"/>
                <a:pathLst>
                  <a:path w="47521" h="13110" extrusionOk="0">
                    <a:moveTo>
                      <a:pt x="6555" y="0"/>
                    </a:moveTo>
                    <a:cubicBezTo>
                      <a:pt x="2900" y="0"/>
                      <a:pt x="1" y="2899"/>
                      <a:pt x="1" y="6555"/>
                    </a:cubicBezTo>
                    <a:cubicBezTo>
                      <a:pt x="1" y="10084"/>
                      <a:pt x="2900" y="13109"/>
                      <a:pt x="6555" y="13109"/>
                    </a:cubicBezTo>
                    <a:lnTo>
                      <a:pt x="40966" y="13109"/>
                    </a:lnTo>
                    <a:cubicBezTo>
                      <a:pt x="44622" y="13109"/>
                      <a:pt x="47521" y="10084"/>
                      <a:pt x="47521" y="6555"/>
                    </a:cubicBezTo>
                    <a:cubicBezTo>
                      <a:pt x="47521" y="2899"/>
                      <a:pt x="44622" y="0"/>
                      <a:pt x="4096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184;p30"/>
              <p:cNvSpPr/>
              <p:nvPr/>
            </p:nvSpPr>
            <p:spPr>
              <a:xfrm>
                <a:off x="266475" y="1078625"/>
                <a:ext cx="822475" cy="1329825"/>
              </a:xfrm>
              <a:custGeom>
                <a:avLst/>
                <a:gdLst/>
                <a:ahLst/>
                <a:cxnLst/>
                <a:rect l="l" t="t" r="r" b="b"/>
                <a:pathLst>
                  <a:path w="32899" h="53193" fill="none" extrusionOk="0">
                    <a:moveTo>
                      <a:pt x="16513" y="53193"/>
                    </a:moveTo>
                    <a:lnTo>
                      <a:pt x="16513" y="53193"/>
                    </a:lnTo>
                    <a:cubicBezTo>
                      <a:pt x="7437" y="53193"/>
                      <a:pt x="0" y="45756"/>
                      <a:pt x="0" y="36681"/>
                    </a:cubicBezTo>
                    <a:lnTo>
                      <a:pt x="0" y="16513"/>
                    </a:lnTo>
                    <a:cubicBezTo>
                      <a:pt x="0" y="7438"/>
                      <a:pt x="7437" y="1"/>
                      <a:pt x="16513" y="127"/>
                    </a:cubicBezTo>
                    <a:lnTo>
                      <a:pt x="16513" y="127"/>
                    </a:lnTo>
                    <a:cubicBezTo>
                      <a:pt x="25588" y="127"/>
                      <a:pt x="32899" y="7438"/>
                      <a:pt x="32899" y="16513"/>
                    </a:cubicBezTo>
                    <a:lnTo>
                      <a:pt x="32899" y="36681"/>
                    </a:lnTo>
                    <a:cubicBezTo>
                      <a:pt x="32899" y="45756"/>
                      <a:pt x="25588" y="53193"/>
                      <a:pt x="16513" y="53193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1260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185;p30"/>
              <p:cNvSpPr/>
              <p:nvPr/>
            </p:nvSpPr>
            <p:spPr>
              <a:xfrm>
                <a:off x="266475" y="1516650"/>
                <a:ext cx="8224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32899" h="1" fill="none" extrusionOk="0">
                    <a:moveTo>
                      <a:pt x="0" y="0"/>
                    </a:moveTo>
                    <a:lnTo>
                      <a:pt x="32899" y="0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1260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86;p30"/>
              <p:cNvSpPr/>
              <p:nvPr/>
            </p:nvSpPr>
            <p:spPr>
              <a:xfrm>
                <a:off x="679275" y="1081775"/>
                <a:ext cx="25" cy="431750"/>
              </a:xfrm>
              <a:custGeom>
                <a:avLst/>
                <a:gdLst/>
                <a:ahLst/>
                <a:cxnLst/>
                <a:rect l="l" t="t" r="r" b="b"/>
                <a:pathLst>
                  <a:path w="1" h="17270" fill="none" extrusionOk="0">
                    <a:moveTo>
                      <a:pt x="1" y="1"/>
                    </a:moveTo>
                    <a:lnTo>
                      <a:pt x="1" y="17269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1260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87;p30"/>
              <p:cNvSpPr/>
              <p:nvPr/>
            </p:nvSpPr>
            <p:spPr>
              <a:xfrm>
                <a:off x="654075" y="2408425"/>
                <a:ext cx="3252050" cy="1878150"/>
              </a:xfrm>
              <a:custGeom>
                <a:avLst/>
                <a:gdLst/>
                <a:ahLst/>
                <a:cxnLst/>
                <a:rect l="l" t="t" r="r" b="b"/>
                <a:pathLst>
                  <a:path w="130082" h="75126" fill="none" extrusionOk="0">
                    <a:moveTo>
                      <a:pt x="0" y="1"/>
                    </a:moveTo>
                    <a:lnTo>
                      <a:pt x="0" y="43739"/>
                    </a:lnTo>
                    <a:cubicBezTo>
                      <a:pt x="0" y="47016"/>
                      <a:pt x="2521" y="49663"/>
                      <a:pt x="5798" y="49663"/>
                    </a:cubicBezTo>
                    <a:lnTo>
                      <a:pt x="5798" y="49663"/>
                    </a:lnTo>
                    <a:cubicBezTo>
                      <a:pt x="9076" y="49663"/>
                      <a:pt x="11723" y="52310"/>
                      <a:pt x="11723" y="55462"/>
                    </a:cubicBezTo>
                    <a:lnTo>
                      <a:pt x="11723" y="69201"/>
                    </a:lnTo>
                    <a:cubicBezTo>
                      <a:pt x="11723" y="72478"/>
                      <a:pt x="14370" y="75125"/>
                      <a:pt x="17647" y="75125"/>
                    </a:cubicBezTo>
                    <a:lnTo>
                      <a:pt x="130081" y="75125"/>
                    </a:ln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miter lim="1260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88" name="Google Shape;188;p30"/>
            <p:cNvSpPr/>
            <p:nvPr/>
          </p:nvSpPr>
          <p:spPr>
            <a:xfrm flipH="1">
              <a:off x="1145474" y="4329419"/>
              <a:ext cx="1270334" cy="102670"/>
            </a:xfrm>
            <a:prstGeom prst="roundRect">
              <a:avLst>
                <a:gd name="adj" fmla="val 50000"/>
              </a:avLst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9" name="Google Shape;189;p30">
            <a:hlinkClick r:id="rId3" action="ppaction://hlinksldjump"/>
          </p:cNvPr>
          <p:cNvSpPr txBox="1"/>
          <p:nvPr/>
        </p:nvSpPr>
        <p:spPr>
          <a:xfrm>
            <a:off x="6148677" y="3881400"/>
            <a:ext cx="2282100" cy="524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accent1"/>
                </a:solidFill>
                <a:latin typeface="Signika"/>
                <a:ea typeface="Signika"/>
                <a:cs typeface="Signika"/>
                <a:sym typeface="Signika"/>
              </a:rPr>
              <a:t>Start Now</a:t>
            </a:r>
            <a:endParaRPr sz="3000">
              <a:solidFill>
                <a:schemeClr val="accent1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49"/>
          <p:cNvSpPr txBox="1">
            <a:spLocks noGrp="1"/>
          </p:cNvSpPr>
          <p:nvPr>
            <p:ph type="title"/>
          </p:nvPr>
        </p:nvSpPr>
        <p:spPr>
          <a:xfrm>
            <a:off x="676388" y="242250"/>
            <a:ext cx="7414775" cy="8892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STEP 1.</a:t>
            </a:r>
            <a:br>
              <a:rPr lang="ko-KR" altLang="en-US" dirty="0"/>
            </a:br>
            <a:r>
              <a:rPr lang="en-US" dirty="0"/>
              <a:t>Selenium</a:t>
            </a:r>
            <a:r>
              <a:rPr lang="ko-KR" altLang="en-US" dirty="0"/>
              <a:t>을 이용하여 </a:t>
            </a:r>
            <a:r>
              <a:rPr lang="ko-KR" altLang="en-US" dirty="0" err="1"/>
              <a:t>에브리타임</a:t>
            </a:r>
            <a:r>
              <a:rPr lang="ko-KR" altLang="en-US" dirty="0"/>
              <a:t> 시간표 </a:t>
            </a:r>
            <a:r>
              <a:rPr lang="ko-KR" altLang="en-US" dirty="0" err="1"/>
              <a:t>크롤링</a:t>
            </a:r>
            <a:r>
              <a:rPr lang="ko-KR" altLang="en-US" dirty="0"/>
              <a:t> 하기</a:t>
            </a:r>
            <a:endParaRPr dirty="0"/>
          </a:p>
        </p:txBody>
      </p:sp>
      <p:sp>
        <p:nvSpPr>
          <p:cNvPr id="573" name="Google Shape;573;p49"/>
          <p:cNvSpPr/>
          <p:nvPr/>
        </p:nvSpPr>
        <p:spPr>
          <a:xfrm>
            <a:off x="4420628" y="4215295"/>
            <a:ext cx="356196" cy="328410"/>
          </a:xfrm>
          <a:custGeom>
            <a:avLst/>
            <a:gdLst/>
            <a:ahLst/>
            <a:cxnLst/>
            <a:rect l="l" t="t" r="r" b="b"/>
            <a:pathLst>
              <a:path w="11217" h="10342" extrusionOk="0">
                <a:moveTo>
                  <a:pt x="3394" y="1186"/>
                </a:moveTo>
                <a:lnTo>
                  <a:pt x="3394" y="1507"/>
                </a:lnTo>
                <a:lnTo>
                  <a:pt x="1668" y="1507"/>
                </a:lnTo>
                <a:lnTo>
                  <a:pt x="1668" y="1186"/>
                </a:lnTo>
                <a:close/>
                <a:moveTo>
                  <a:pt x="3096" y="1829"/>
                </a:moveTo>
                <a:lnTo>
                  <a:pt x="3096" y="2090"/>
                </a:lnTo>
                <a:lnTo>
                  <a:pt x="2013" y="3043"/>
                </a:lnTo>
                <a:lnTo>
                  <a:pt x="2013" y="1829"/>
                </a:lnTo>
                <a:close/>
                <a:moveTo>
                  <a:pt x="6740" y="5948"/>
                </a:moveTo>
                <a:cubicBezTo>
                  <a:pt x="6775" y="5948"/>
                  <a:pt x="6799" y="5972"/>
                  <a:pt x="6799" y="6008"/>
                </a:cubicBezTo>
                <a:lnTo>
                  <a:pt x="6799" y="10020"/>
                </a:lnTo>
                <a:lnTo>
                  <a:pt x="4644" y="10020"/>
                </a:lnTo>
                <a:lnTo>
                  <a:pt x="4644" y="6008"/>
                </a:lnTo>
                <a:cubicBezTo>
                  <a:pt x="4644" y="5972"/>
                  <a:pt x="4668" y="5948"/>
                  <a:pt x="4704" y="5948"/>
                </a:cubicBezTo>
                <a:close/>
                <a:moveTo>
                  <a:pt x="5601" y="1"/>
                </a:moveTo>
                <a:cubicBezTo>
                  <a:pt x="5543" y="1"/>
                  <a:pt x="5484" y="19"/>
                  <a:pt x="5430" y="55"/>
                </a:cubicBezTo>
                <a:lnTo>
                  <a:pt x="3692" y="1567"/>
                </a:lnTo>
                <a:lnTo>
                  <a:pt x="3692" y="1126"/>
                </a:lnTo>
                <a:cubicBezTo>
                  <a:pt x="3692" y="995"/>
                  <a:pt x="3573" y="876"/>
                  <a:pt x="3442" y="876"/>
                </a:cubicBezTo>
                <a:lnTo>
                  <a:pt x="1596" y="876"/>
                </a:lnTo>
                <a:cubicBezTo>
                  <a:pt x="1453" y="876"/>
                  <a:pt x="1334" y="995"/>
                  <a:pt x="1334" y="1126"/>
                </a:cubicBezTo>
                <a:lnTo>
                  <a:pt x="1334" y="1590"/>
                </a:lnTo>
                <a:cubicBezTo>
                  <a:pt x="1334" y="1721"/>
                  <a:pt x="1453" y="1840"/>
                  <a:pt x="1596" y="1840"/>
                </a:cubicBezTo>
                <a:lnTo>
                  <a:pt x="1691" y="1840"/>
                </a:lnTo>
                <a:lnTo>
                  <a:pt x="1691" y="3329"/>
                </a:lnTo>
                <a:lnTo>
                  <a:pt x="108" y="4710"/>
                </a:lnTo>
                <a:cubicBezTo>
                  <a:pt x="25" y="4781"/>
                  <a:pt x="1" y="4888"/>
                  <a:pt x="25" y="4984"/>
                </a:cubicBezTo>
                <a:cubicBezTo>
                  <a:pt x="60" y="5079"/>
                  <a:pt x="167" y="5138"/>
                  <a:pt x="251" y="5138"/>
                </a:cubicBezTo>
                <a:lnTo>
                  <a:pt x="1322" y="5138"/>
                </a:lnTo>
                <a:lnTo>
                  <a:pt x="1322" y="7972"/>
                </a:lnTo>
                <a:cubicBezTo>
                  <a:pt x="1322" y="8056"/>
                  <a:pt x="1394" y="8139"/>
                  <a:pt x="1489" y="8139"/>
                </a:cubicBezTo>
                <a:cubicBezTo>
                  <a:pt x="1572" y="8139"/>
                  <a:pt x="1656" y="8056"/>
                  <a:pt x="1656" y="7972"/>
                </a:cubicBezTo>
                <a:lnTo>
                  <a:pt x="1656" y="5055"/>
                </a:lnTo>
                <a:lnTo>
                  <a:pt x="5609" y="1614"/>
                </a:lnTo>
                <a:lnTo>
                  <a:pt x="9561" y="5055"/>
                </a:lnTo>
                <a:lnTo>
                  <a:pt x="9561" y="9937"/>
                </a:lnTo>
                <a:cubicBezTo>
                  <a:pt x="9561" y="9984"/>
                  <a:pt x="9526" y="10020"/>
                  <a:pt x="9478" y="10020"/>
                </a:cubicBezTo>
                <a:lnTo>
                  <a:pt x="7109" y="10020"/>
                </a:lnTo>
                <a:lnTo>
                  <a:pt x="7109" y="6008"/>
                </a:lnTo>
                <a:cubicBezTo>
                  <a:pt x="7109" y="5793"/>
                  <a:pt x="6930" y="5615"/>
                  <a:pt x="6728" y="5615"/>
                </a:cubicBezTo>
                <a:lnTo>
                  <a:pt x="4680" y="5615"/>
                </a:lnTo>
                <a:cubicBezTo>
                  <a:pt x="4478" y="5615"/>
                  <a:pt x="4299" y="5793"/>
                  <a:pt x="4299" y="6008"/>
                </a:cubicBezTo>
                <a:lnTo>
                  <a:pt x="4299" y="10020"/>
                </a:lnTo>
                <a:lnTo>
                  <a:pt x="1739" y="10020"/>
                </a:lnTo>
                <a:cubicBezTo>
                  <a:pt x="1691" y="10020"/>
                  <a:pt x="1656" y="9984"/>
                  <a:pt x="1656" y="9937"/>
                </a:cubicBezTo>
                <a:lnTo>
                  <a:pt x="1656" y="8734"/>
                </a:lnTo>
                <a:cubicBezTo>
                  <a:pt x="1656" y="8639"/>
                  <a:pt x="1572" y="8567"/>
                  <a:pt x="1489" y="8567"/>
                </a:cubicBezTo>
                <a:cubicBezTo>
                  <a:pt x="1394" y="8567"/>
                  <a:pt x="1322" y="8639"/>
                  <a:pt x="1322" y="8734"/>
                </a:cubicBezTo>
                <a:lnTo>
                  <a:pt x="1322" y="9937"/>
                </a:lnTo>
                <a:cubicBezTo>
                  <a:pt x="1322" y="10163"/>
                  <a:pt x="1501" y="10342"/>
                  <a:pt x="1727" y="10342"/>
                </a:cubicBezTo>
                <a:lnTo>
                  <a:pt x="9466" y="10342"/>
                </a:lnTo>
                <a:cubicBezTo>
                  <a:pt x="9692" y="10342"/>
                  <a:pt x="9871" y="10163"/>
                  <a:pt x="9871" y="9937"/>
                </a:cubicBezTo>
                <a:lnTo>
                  <a:pt x="9871" y="5127"/>
                </a:lnTo>
                <a:lnTo>
                  <a:pt x="10943" y="5127"/>
                </a:lnTo>
                <a:cubicBezTo>
                  <a:pt x="11038" y="5127"/>
                  <a:pt x="11133" y="5067"/>
                  <a:pt x="11157" y="4960"/>
                </a:cubicBezTo>
                <a:cubicBezTo>
                  <a:pt x="11216" y="4877"/>
                  <a:pt x="11205" y="4769"/>
                  <a:pt x="11121" y="4698"/>
                </a:cubicBezTo>
                <a:lnTo>
                  <a:pt x="8811" y="2686"/>
                </a:lnTo>
                <a:cubicBezTo>
                  <a:pt x="8785" y="2659"/>
                  <a:pt x="8748" y="2647"/>
                  <a:pt x="8711" y="2647"/>
                </a:cubicBezTo>
                <a:cubicBezTo>
                  <a:pt x="8665" y="2647"/>
                  <a:pt x="8618" y="2665"/>
                  <a:pt x="8585" y="2698"/>
                </a:cubicBezTo>
                <a:cubicBezTo>
                  <a:pt x="8526" y="2757"/>
                  <a:pt x="8538" y="2864"/>
                  <a:pt x="8597" y="2924"/>
                </a:cubicBezTo>
                <a:lnTo>
                  <a:pt x="10764" y="4805"/>
                </a:lnTo>
                <a:lnTo>
                  <a:pt x="9776" y="4805"/>
                </a:lnTo>
                <a:lnTo>
                  <a:pt x="5763" y="1305"/>
                </a:lnTo>
                <a:cubicBezTo>
                  <a:pt x="5716" y="1269"/>
                  <a:pt x="5659" y="1251"/>
                  <a:pt x="5601" y="1251"/>
                </a:cubicBezTo>
                <a:cubicBezTo>
                  <a:pt x="5543" y="1251"/>
                  <a:pt x="5484" y="1269"/>
                  <a:pt x="5430" y="1305"/>
                </a:cubicBezTo>
                <a:lnTo>
                  <a:pt x="1418" y="4805"/>
                </a:lnTo>
                <a:lnTo>
                  <a:pt x="429" y="4805"/>
                </a:lnTo>
                <a:lnTo>
                  <a:pt x="1918" y="3507"/>
                </a:lnTo>
                <a:lnTo>
                  <a:pt x="3335" y="2281"/>
                </a:lnTo>
                <a:lnTo>
                  <a:pt x="5609" y="340"/>
                </a:lnTo>
                <a:lnTo>
                  <a:pt x="8026" y="2436"/>
                </a:lnTo>
                <a:cubicBezTo>
                  <a:pt x="8052" y="2463"/>
                  <a:pt x="8086" y="2475"/>
                  <a:pt x="8121" y="2475"/>
                </a:cubicBezTo>
                <a:cubicBezTo>
                  <a:pt x="8164" y="2475"/>
                  <a:pt x="8207" y="2457"/>
                  <a:pt x="8240" y="2424"/>
                </a:cubicBezTo>
                <a:cubicBezTo>
                  <a:pt x="8299" y="2364"/>
                  <a:pt x="8288" y="2257"/>
                  <a:pt x="8228" y="2198"/>
                </a:cubicBezTo>
                <a:lnTo>
                  <a:pt x="5763" y="55"/>
                </a:lnTo>
                <a:cubicBezTo>
                  <a:pt x="5716" y="19"/>
                  <a:pt x="5659" y="1"/>
                  <a:pt x="560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6" name="Google Shape;576;p49"/>
          <p:cNvSpPr/>
          <p:nvPr/>
        </p:nvSpPr>
        <p:spPr>
          <a:xfrm>
            <a:off x="1130950" y="2181125"/>
            <a:ext cx="2751300" cy="1837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alanquin"/>
              <a:buChar char="●"/>
            </a:pPr>
            <a:r>
              <a:rPr lang="en" sz="1600">
                <a:solidFill>
                  <a:schemeClr val="dk1"/>
                </a:solidFill>
                <a:latin typeface="Palanquin"/>
                <a:ea typeface="Palanquin"/>
                <a:cs typeface="Palanquin"/>
                <a:sym typeface="Palanquin"/>
              </a:rPr>
              <a:t>Write the word here</a:t>
            </a:r>
            <a:endParaRPr sz="1600">
              <a:solidFill>
                <a:schemeClr val="dk1"/>
              </a:solidFill>
              <a:latin typeface="Palanquin"/>
              <a:ea typeface="Palanquin"/>
              <a:cs typeface="Palanquin"/>
              <a:sym typeface="Palanquin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alanquin"/>
              <a:buChar char="●"/>
            </a:pPr>
            <a:r>
              <a:rPr lang="en" sz="1600">
                <a:solidFill>
                  <a:schemeClr val="dk1"/>
                </a:solidFill>
                <a:latin typeface="Palanquin"/>
                <a:ea typeface="Palanquin"/>
                <a:cs typeface="Palanquin"/>
                <a:sym typeface="Palanquin"/>
              </a:rPr>
              <a:t>Write the word here</a:t>
            </a:r>
            <a:endParaRPr sz="1600">
              <a:solidFill>
                <a:schemeClr val="dk1"/>
              </a:solidFill>
              <a:latin typeface="Palanquin"/>
              <a:ea typeface="Palanquin"/>
              <a:cs typeface="Palanquin"/>
              <a:sym typeface="Palanquin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alanquin"/>
              <a:buChar char="●"/>
            </a:pPr>
            <a:r>
              <a:rPr lang="en" sz="1600">
                <a:solidFill>
                  <a:schemeClr val="dk1"/>
                </a:solidFill>
                <a:latin typeface="Palanquin"/>
                <a:ea typeface="Palanquin"/>
                <a:cs typeface="Palanquin"/>
                <a:sym typeface="Palanquin"/>
              </a:rPr>
              <a:t>Write the word here</a:t>
            </a:r>
            <a:endParaRPr sz="1600">
              <a:solidFill>
                <a:schemeClr val="dk1"/>
              </a:solidFill>
              <a:latin typeface="Palanquin"/>
              <a:ea typeface="Palanquin"/>
              <a:cs typeface="Palanquin"/>
              <a:sym typeface="Palanquin"/>
            </a:endParaRPr>
          </a:p>
        </p:txBody>
      </p:sp>
      <p:sp>
        <p:nvSpPr>
          <p:cNvPr id="577" name="Google Shape;577;p49"/>
          <p:cNvSpPr/>
          <p:nvPr/>
        </p:nvSpPr>
        <p:spPr>
          <a:xfrm>
            <a:off x="5857100" y="2174500"/>
            <a:ext cx="2751300" cy="1837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alanquin"/>
              <a:buChar char="●"/>
            </a:pPr>
            <a:r>
              <a:rPr lang="en" sz="1600">
                <a:solidFill>
                  <a:schemeClr val="dk1"/>
                </a:solidFill>
                <a:latin typeface="Palanquin"/>
                <a:ea typeface="Palanquin"/>
                <a:cs typeface="Palanquin"/>
                <a:sym typeface="Palanquin"/>
              </a:rPr>
              <a:t>Write the word here</a:t>
            </a:r>
            <a:endParaRPr sz="1600">
              <a:solidFill>
                <a:schemeClr val="dk1"/>
              </a:solidFill>
              <a:latin typeface="Palanquin"/>
              <a:ea typeface="Palanquin"/>
              <a:cs typeface="Palanquin"/>
              <a:sym typeface="Palanquin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alanquin"/>
              <a:buChar char="●"/>
            </a:pPr>
            <a:r>
              <a:rPr lang="en" sz="1600">
                <a:solidFill>
                  <a:schemeClr val="dk1"/>
                </a:solidFill>
                <a:latin typeface="Palanquin"/>
                <a:ea typeface="Palanquin"/>
                <a:cs typeface="Palanquin"/>
                <a:sym typeface="Palanquin"/>
              </a:rPr>
              <a:t>Write the word here</a:t>
            </a:r>
            <a:endParaRPr sz="1600">
              <a:solidFill>
                <a:schemeClr val="dk1"/>
              </a:solidFill>
              <a:latin typeface="Palanquin"/>
              <a:ea typeface="Palanquin"/>
              <a:cs typeface="Palanquin"/>
              <a:sym typeface="Palanquin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alanquin"/>
              <a:buChar char="●"/>
            </a:pPr>
            <a:r>
              <a:rPr lang="en" sz="1600">
                <a:solidFill>
                  <a:schemeClr val="dk1"/>
                </a:solidFill>
                <a:latin typeface="Palanquin"/>
                <a:ea typeface="Palanquin"/>
                <a:cs typeface="Palanquin"/>
                <a:sym typeface="Palanquin"/>
              </a:rPr>
              <a:t>Write the word here</a:t>
            </a:r>
            <a:endParaRPr sz="1600">
              <a:solidFill>
                <a:schemeClr val="dk1"/>
              </a:solidFill>
              <a:latin typeface="Palanquin"/>
              <a:ea typeface="Palanquin"/>
              <a:cs typeface="Palanquin"/>
              <a:sym typeface="Palanquin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46"/>
          <p:cNvSpPr txBox="1">
            <a:spLocks noGrp="1"/>
          </p:cNvSpPr>
          <p:nvPr>
            <p:ph type="title"/>
          </p:nvPr>
        </p:nvSpPr>
        <p:spPr>
          <a:xfrm>
            <a:off x="4164242" y="3210450"/>
            <a:ext cx="3873900" cy="75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200" dirty="0"/>
              <a:t>데이터 정제</a:t>
            </a:r>
            <a:endParaRPr sz="3200" dirty="0"/>
          </a:p>
        </p:txBody>
      </p:sp>
      <p:sp>
        <p:nvSpPr>
          <p:cNvPr id="501" name="Google Shape;501;p46"/>
          <p:cNvSpPr txBox="1">
            <a:spLocks noGrp="1"/>
          </p:cNvSpPr>
          <p:nvPr>
            <p:ph type="title" idx="2"/>
          </p:nvPr>
        </p:nvSpPr>
        <p:spPr>
          <a:xfrm>
            <a:off x="4143875" y="2054175"/>
            <a:ext cx="3874200" cy="111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504" name="Google Shape;504;p46"/>
          <p:cNvSpPr/>
          <p:nvPr/>
        </p:nvSpPr>
        <p:spPr>
          <a:xfrm>
            <a:off x="0" y="0"/>
            <a:ext cx="1824000" cy="3041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05" name="Google Shape;505;p46"/>
          <p:cNvGrpSpPr/>
          <p:nvPr/>
        </p:nvGrpSpPr>
        <p:grpSpPr>
          <a:xfrm>
            <a:off x="429521" y="2472936"/>
            <a:ext cx="2876836" cy="1278245"/>
            <a:chOff x="-469256" y="-169262"/>
            <a:chExt cx="5076470" cy="2255594"/>
          </a:xfrm>
        </p:grpSpPr>
        <p:grpSp>
          <p:nvGrpSpPr>
            <p:cNvPr id="506" name="Google Shape;506;p46"/>
            <p:cNvGrpSpPr/>
            <p:nvPr/>
          </p:nvGrpSpPr>
          <p:grpSpPr>
            <a:xfrm>
              <a:off x="-469256" y="-169262"/>
              <a:ext cx="5076470" cy="2255594"/>
              <a:chOff x="203450" y="498031"/>
              <a:chExt cx="7206800" cy="3202150"/>
            </a:xfrm>
          </p:grpSpPr>
          <p:sp>
            <p:nvSpPr>
              <p:cNvPr id="507" name="Google Shape;507;p46"/>
              <p:cNvSpPr/>
              <p:nvPr/>
            </p:nvSpPr>
            <p:spPr>
              <a:xfrm>
                <a:off x="1054275" y="1922581"/>
                <a:ext cx="6107025" cy="1622875"/>
              </a:xfrm>
              <a:custGeom>
                <a:avLst/>
                <a:gdLst/>
                <a:ahLst/>
                <a:cxnLst/>
                <a:rect l="l" t="t" r="r" b="b"/>
                <a:pathLst>
                  <a:path w="244281" h="64915" extrusionOk="0">
                    <a:moveTo>
                      <a:pt x="212517" y="1513"/>
                    </a:moveTo>
                    <a:cubicBezTo>
                      <a:pt x="229659" y="1513"/>
                      <a:pt x="243524" y="15378"/>
                      <a:pt x="243524" y="32521"/>
                    </a:cubicBezTo>
                    <a:cubicBezTo>
                      <a:pt x="243524" y="49537"/>
                      <a:pt x="229659" y="63402"/>
                      <a:pt x="212517" y="63402"/>
                    </a:cubicBezTo>
                    <a:lnTo>
                      <a:pt x="2647" y="63402"/>
                    </a:lnTo>
                    <a:cubicBezTo>
                      <a:pt x="13235" y="36806"/>
                      <a:pt x="13361" y="15882"/>
                      <a:pt x="3152" y="1513"/>
                    </a:cubicBezTo>
                    <a:close/>
                    <a:moveTo>
                      <a:pt x="0" y="0"/>
                    </a:moveTo>
                    <a:lnTo>
                      <a:pt x="1009" y="1135"/>
                    </a:lnTo>
                    <a:cubicBezTo>
                      <a:pt x="11849" y="15378"/>
                      <a:pt x="11849" y="36428"/>
                      <a:pt x="883" y="63906"/>
                    </a:cubicBezTo>
                    <a:lnTo>
                      <a:pt x="505" y="64915"/>
                    </a:lnTo>
                    <a:lnTo>
                      <a:pt x="212517" y="64915"/>
                    </a:lnTo>
                    <a:cubicBezTo>
                      <a:pt x="230163" y="64537"/>
                      <a:pt x="244281" y="50167"/>
                      <a:pt x="244281" y="32521"/>
                    </a:cubicBezTo>
                    <a:cubicBezTo>
                      <a:pt x="244281" y="14748"/>
                      <a:pt x="230163" y="378"/>
                      <a:pt x="2125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" name="Google Shape;508;p46"/>
              <p:cNvSpPr/>
              <p:nvPr/>
            </p:nvSpPr>
            <p:spPr>
              <a:xfrm>
                <a:off x="1637250" y="2763931"/>
                <a:ext cx="3957900" cy="25250"/>
              </a:xfrm>
              <a:custGeom>
                <a:avLst/>
                <a:gdLst/>
                <a:ahLst/>
                <a:cxnLst/>
                <a:rect l="l" t="t" r="r" b="b"/>
                <a:pathLst>
                  <a:path w="158316" h="1010" extrusionOk="0">
                    <a:moveTo>
                      <a:pt x="79158" y="1"/>
                    </a:moveTo>
                    <a:lnTo>
                      <a:pt x="39579" y="127"/>
                    </a:lnTo>
                    <a:lnTo>
                      <a:pt x="19790" y="253"/>
                    </a:lnTo>
                    <a:lnTo>
                      <a:pt x="0" y="505"/>
                    </a:lnTo>
                    <a:lnTo>
                      <a:pt x="19790" y="757"/>
                    </a:lnTo>
                    <a:lnTo>
                      <a:pt x="39579" y="883"/>
                    </a:lnTo>
                    <a:lnTo>
                      <a:pt x="79158" y="1009"/>
                    </a:lnTo>
                    <a:lnTo>
                      <a:pt x="118737" y="883"/>
                    </a:lnTo>
                    <a:lnTo>
                      <a:pt x="138527" y="757"/>
                    </a:lnTo>
                    <a:lnTo>
                      <a:pt x="158316" y="505"/>
                    </a:lnTo>
                    <a:lnTo>
                      <a:pt x="138527" y="253"/>
                    </a:lnTo>
                    <a:lnTo>
                      <a:pt x="118737" y="127"/>
                    </a:lnTo>
                    <a:lnTo>
                      <a:pt x="79158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" name="Google Shape;509;p46"/>
              <p:cNvSpPr/>
              <p:nvPr/>
            </p:nvSpPr>
            <p:spPr>
              <a:xfrm>
                <a:off x="3584675" y="2559106"/>
                <a:ext cx="2747875" cy="28400"/>
              </a:xfrm>
              <a:custGeom>
                <a:avLst/>
                <a:gdLst/>
                <a:ahLst/>
                <a:cxnLst/>
                <a:rect l="l" t="t" r="r" b="b"/>
                <a:pathLst>
                  <a:path w="109915" h="1136" extrusionOk="0">
                    <a:moveTo>
                      <a:pt x="54957" y="1"/>
                    </a:moveTo>
                    <a:lnTo>
                      <a:pt x="27479" y="253"/>
                    </a:lnTo>
                    <a:lnTo>
                      <a:pt x="13740" y="379"/>
                    </a:lnTo>
                    <a:lnTo>
                      <a:pt x="1" y="631"/>
                    </a:lnTo>
                    <a:lnTo>
                      <a:pt x="13740" y="883"/>
                    </a:lnTo>
                    <a:lnTo>
                      <a:pt x="27479" y="1009"/>
                    </a:lnTo>
                    <a:lnTo>
                      <a:pt x="54957" y="1135"/>
                    </a:lnTo>
                    <a:lnTo>
                      <a:pt x="82436" y="1009"/>
                    </a:lnTo>
                    <a:lnTo>
                      <a:pt x="96175" y="883"/>
                    </a:lnTo>
                    <a:lnTo>
                      <a:pt x="109914" y="631"/>
                    </a:lnTo>
                    <a:lnTo>
                      <a:pt x="96175" y="379"/>
                    </a:lnTo>
                    <a:lnTo>
                      <a:pt x="82436" y="127"/>
                    </a:lnTo>
                    <a:lnTo>
                      <a:pt x="54957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" name="Google Shape;510;p46"/>
              <p:cNvSpPr/>
              <p:nvPr/>
            </p:nvSpPr>
            <p:spPr>
              <a:xfrm>
                <a:off x="3452325" y="2984531"/>
                <a:ext cx="3116550" cy="28375"/>
              </a:xfrm>
              <a:custGeom>
                <a:avLst/>
                <a:gdLst/>
                <a:ahLst/>
                <a:cxnLst/>
                <a:rect l="l" t="t" r="r" b="b"/>
                <a:pathLst>
                  <a:path w="124662" h="1135" extrusionOk="0">
                    <a:moveTo>
                      <a:pt x="62394" y="0"/>
                    </a:moveTo>
                    <a:lnTo>
                      <a:pt x="31260" y="126"/>
                    </a:lnTo>
                    <a:lnTo>
                      <a:pt x="15631" y="252"/>
                    </a:lnTo>
                    <a:lnTo>
                      <a:pt x="1" y="630"/>
                    </a:lnTo>
                    <a:lnTo>
                      <a:pt x="15631" y="883"/>
                    </a:lnTo>
                    <a:lnTo>
                      <a:pt x="31260" y="1009"/>
                    </a:lnTo>
                    <a:lnTo>
                      <a:pt x="62394" y="1135"/>
                    </a:lnTo>
                    <a:lnTo>
                      <a:pt x="93528" y="1009"/>
                    </a:lnTo>
                    <a:lnTo>
                      <a:pt x="109158" y="883"/>
                    </a:lnTo>
                    <a:lnTo>
                      <a:pt x="124662" y="630"/>
                    </a:lnTo>
                    <a:lnTo>
                      <a:pt x="109158" y="252"/>
                    </a:lnTo>
                    <a:lnTo>
                      <a:pt x="93528" y="126"/>
                    </a:lnTo>
                    <a:lnTo>
                      <a:pt x="62394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" name="Google Shape;511;p46"/>
              <p:cNvSpPr/>
              <p:nvPr/>
            </p:nvSpPr>
            <p:spPr>
              <a:xfrm>
                <a:off x="1826325" y="2448831"/>
                <a:ext cx="2795125" cy="28375"/>
              </a:xfrm>
              <a:custGeom>
                <a:avLst/>
                <a:gdLst/>
                <a:ahLst/>
                <a:cxnLst/>
                <a:rect l="l" t="t" r="r" b="b"/>
                <a:pathLst>
                  <a:path w="111805" h="1135" extrusionOk="0">
                    <a:moveTo>
                      <a:pt x="55839" y="0"/>
                    </a:moveTo>
                    <a:lnTo>
                      <a:pt x="27857" y="126"/>
                    </a:lnTo>
                    <a:lnTo>
                      <a:pt x="13991" y="252"/>
                    </a:lnTo>
                    <a:lnTo>
                      <a:pt x="0" y="630"/>
                    </a:lnTo>
                    <a:lnTo>
                      <a:pt x="13991" y="883"/>
                    </a:lnTo>
                    <a:lnTo>
                      <a:pt x="27857" y="1009"/>
                    </a:lnTo>
                    <a:lnTo>
                      <a:pt x="55839" y="1135"/>
                    </a:lnTo>
                    <a:lnTo>
                      <a:pt x="83822" y="1009"/>
                    </a:lnTo>
                    <a:lnTo>
                      <a:pt x="97813" y="883"/>
                    </a:lnTo>
                    <a:lnTo>
                      <a:pt x="111804" y="630"/>
                    </a:lnTo>
                    <a:lnTo>
                      <a:pt x="97813" y="252"/>
                    </a:lnTo>
                    <a:lnTo>
                      <a:pt x="83822" y="126"/>
                    </a:lnTo>
                    <a:lnTo>
                      <a:pt x="55839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" name="Google Shape;512;p46"/>
              <p:cNvSpPr/>
              <p:nvPr/>
            </p:nvSpPr>
            <p:spPr>
              <a:xfrm>
                <a:off x="742200" y="1786881"/>
                <a:ext cx="6642850" cy="1894275"/>
              </a:xfrm>
              <a:custGeom>
                <a:avLst/>
                <a:gdLst/>
                <a:ahLst/>
                <a:cxnLst/>
                <a:rect l="l" t="t" r="r" b="b"/>
                <a:pathLst>
                  <a:path w="265714" h="75771" extrusionOk="0">
                    <a:moveTo>
                      <a:pt x="8210" y="0"/>
                    </a:moveTo>
                    <a:cubicBezTo>
                      <a:pt x="40" y="0"/>
                      <a:pt x="1" y="12249"/>
                      <a:pt x="8093" y="12249"/>
                    </a:cubicBezTo>
                    <a:cubicBezTo>
                      <a:pt x="8251" y="12249"/>
                      <a:pt x="8412" y="12244"/>
                      <a:pt x="8576" y="12235"/>
                    </a:cubicBezTo>
                    <a:lnTo>
                      <a:pt x="225000" y="12235"/>
                    </a:lnTo>
                    <a:cubicBezTo>
                      <a:pt x="239243" y="12235"/>
                      <a:pt x="250587" y="23705"/>
                      <a:pt x="250587" y="37949"/>
                    </a:cubicBezTo>
                    <a:cubicBezTo>
                      <a:pt x="250587" y="52066"/>
                      <a:pt x="239243" y="63536"/>
                      <a:pt x="225000" y="63536"/>
                    </a:cubicBezTo>
                    <a:lnTo>
                      <a:pt x="8576" y="63536"/>
                    </a:lnTo>
                    <a:cubicBezTo>
                      <a:pt x="8412" y="63527"/>
                      <a:pt x="8251" y="63522"/>
                      <a:pt x="8093" y="63522"/>
                    </a:cubicBezTo>
                    <a:cubicBezTo>
                      <a:pt x="1" y="63522"/>
                      <a:pt x="40" y="75771"/>
                      <a:pt x="8210" y="75771"/>
                    </a:cubicBezTo>
                    <a:cubicBezTo>
                      <a:pt x="8330" y="75771"/>
                      <a:pt x="8452" y="75768"/>
                      <a:pt x="8576" y="75763"/>
                    </a:cubicBezTo>
                    <a:lnTo>
                      <a:pt x="225000" y="75763"/>
                    </a:lnTo>
                    <a:cubicBezTo>
                      <a:pt x="242898" y="75763"/>
                      <a:pt x="258402" y="63158"/>
                      <a:pt x="262058" y="45637"/>
                    </a:cubicBezTo>
                    <a:cubicBezTo>
                      <a:pt x="265713" y="28117"/>
                      <a:pt x="256512" y="10470"/>
                      <a:pt x="240125" y="3286"/>
                    </a:cubicBezTo>
                    <a:lnTo>
                      <a:pt x="240125" y="3159"/>
                    </a:lnTo>
                    <a:cubicBezTo>
                      <a:pt x="235336" y="1143"/>
                      <a:pt x="230294" y="8"/>
                      <a:pt x="225000" y="8"/>
                    </a:cubicBezTo>
                    <a:lnTo>
                      <a:pt x="8576" y="8"/>
                    </a:lnTo>
                    <a:cubicBezTo>
                      <a:pt x="8452" y="3"/>
                      <a:pt x="8330" y="0"/>
                      <a:pt x="821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" name="Google Shape;513;p46"/>
              <p:cNvSpPr/>
              <p:nvPr/>
            </p:nvSpPr>
            <p:spPr>
              <a:xfrm>
                <a:off x="717950" y="1768181"/>
                <a:ext cx="6692300" cy="1932000"/>
              </a:xfrm>
              <a:custGeom>
                <a:avLst/>
                <a:gdLst/>
                <a:ahLst/>
                <a:cxnLst/>
                <a:rect l="l" t="t" r="r" b="b"/>
                <a:pathLst>
                  <a:path w="267692" h="77280" extrusionOk="0">
                    <a:moveTo>
                      <a:pt x="225970" y="1513"/>
                    </a:moveTo>
                    <a:cubicBezTo>
                      <a:pt x="231012" y="1513"/>
                      <a:pt x="236053" y="2521"/>
                      <a:pt x="240843" y="4664"/>
                    </a:cubicBezTo>
                    <a:cubicBezTo>
                      <a:pt x="256851" y="11596"/>
                      <a:pt x="265801" y="28991"/>
                      <a:pt x="262271" y="46133"/>
                    </a:cubicBezTo>
                    <a:cubicBezTo>
                      <a:pt x="258742" y="63402"/>
                      <a:pt x="243616" y="75754"/>
                      <a:pt x="225970" y="75754"/>
                    </a:cubicBezTo>
                    <a:lnTo>
                      <a:pt x="9546" y="75754"/>
                    </a:lnTo>
                    <a:cubicBezTo>
                      <a:pt x="2361" y="75754"/>
                      <a:pt x="2361" y="65040"/>
                      <a:pt x="9546" y="65040"/>
                    </a:cubicBezTo>
                    <a:lnTo>
                      <a:pt x="225970" y="64914"/>
                    </a:lnTo>
                    <a:cubicBezTo>
                      <a:pt x="240591" y="64914"/>
                      <a:pt x="252314" y="53192"/>
                      <a:pt x="252314" y="38570"/>
                    </a:cubicBezTo>
                    <a:cubicBezTo>
                      <a:pt x="252314" y="24075"/>
                      <a:pt x="240591" y="12227"/>
                      <a:pt x="225970" y="12227"/>
                    </a:cubicBezTo>
                    <a:lnTo>
                      <a:pt x="9546" y="12227"/>
                    </a:lnTo>
                    <a:cubicBezTo>
                      <a:pt x="2361" y="12227"/>
                      <a:pt x="2361" y="1513"/>
                      <a:pt x="9546" y="1513"/>
                    </a:cubicBezTo>
                    <a:close/>
                    <a:moveTo>
                      <a:pt x="9546" y="0"/>
                    </a:moveTo>
                    <a:cubicBezTo>
                      <a:pt x="7025" y="0"/>
                      <a:pt x="4630" y="1387"/>
                      <a:pt x="3496" y="3529"/>
                    </a:cubicBezTo>
                    <a:cubicBezTo>
                      <a:pt x="2865" y="4664"/>
                      <a:pt x="2613" y="5798"/>
                      <a:pt x="2613" y="6933"/>
                    </a:cubicBezTo>
                    <a:cubicBezTo>
                      <a:pt x="2613" y="10714"/>
                      <a:pt x="5638" y="13739"/>
                      <a:pt x="9546" y="13739"/>
                    </a:cubicBezTo>
                    <a:lnTo>
                      <a:pt x="225970" y="13739"/>
                    </a:lnTo>
                    <a:cubicBezTo>
                      <a:pt x="239457" y="14117"/>
                      <a:pt x="250297" y="25209"/>
                      <a:pt x="250297" y="38697"/>
                    </a:cubicBezTo>
                    <a:cubicBezTo>
                      <a:pt x="250297" y="52184"/>
                      <a:pt x="239457" y="63150"/>
                      <a:pt x="225970" y="63528"/>
                    </a:cubicBezTo>
                    <a:lnTo>
                      <a:pt x="9546" y="63528"/>
                    </a:lnTo>
                    <a:cubicBezTo>
                      <a:pt x="9383" y="63519"/>
                      <a:pt x="9222" y="63515"/>
                      <a:pt x="9065" y="63515"/>
                    </a:cubicBezTo>
                    <a:cubicBezTo>
                      <a:pt x="1" y="63515"/>
                      <a:pt x="1" y="77280"/>
                      <a:pt x="9065" y="77280"/>
                    </a:cubicBezTo>
                    <a:cubicBezTo>
                      <a:pt x="9222" y="77280"/>
                      <a:pt x="9383" y="77275"/>
                      <a:pt x="9546" y="77267"/>
                    </a:cubicBezTo>
                    <a:lnTo>
                      <a:pt x="225970" y="77267"/>
                    </a:lnTo>
                    <a:cubicBezTo>
                      <a:pt x="244373" y="77267"/>
                      <a:pt x="260255" y="64410"/>
                      <a:pt x="263910" y="46511"/>
                    </a:cubicBezTo>
                    <a:cubicBezTo>
                      <a:pt x="267691" y="28613"/>
                      <a:pt x="258238" y="10462"/>
                      <a:pt x="241474" y="3151"/>
                    </a:cubicBezTo>
                    <a:cubicBezTo>
                      <a:pt x="236558" y="1134"/>
                      <a:pt x="231264" y="0"/>
                      <a:pt x="2259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" name="Google Shape;514;p46"/>
              <p:cNvSpPr/>
              <p:nvPr/>
            </p:nvSpPr>
            <p:spPr>
              <a:xfrm>
                <a:off x="203450" y="498031"/>
                <a:ext cx="5823425" cy="1323950"/>
              </a:xfrm>
              <a:custGeom>
                <a:avLst/>
                <a:gdLst/>
                <a:ahLst/>
                <a:cxnLst/>
                <a:rect l="l" t="t" r="r" b="b"/>
                <a:pathLst>
                  <a:path w="232937" h="52958" extrusionOk="0">
                    <a:moveTo>
                      <a:pt x="205836" y="1522"/>
                    </a:moveTo>
                    <a:cubicBezTo>
                      <a:pt x="219449" y="1900"/>
                      <a:pt x="230163" y="12866"/>
                      <a:pt x="230163" y="26479"/>
                    </a:cubicBezTo>
                    <a:cubicBezTo>
                      <a:pt x="230163" y="39966"/>
                      <a:pt x="219449" y="51058"/>
                      <a:pt x="205836" y="51436"/>
                    </a:cubicBezTo>
                    <a:lnTo>
                      <a:pt x="5421" y="51436"/>
                    </a:lnTo>
                    <a:cubicBezTo>
                      <a:pt x="2017" y="51436"/>
                      <a:pt x="2017" y="46394"/>
                      <a:pt x="5421" y="46394"/>
                    </a:cubicBezTo>
                    <a:lnTo>
                      <a:pt x="205836" y="46394"/>
                    </a:lnTo>
                    <a:cubicBezTo>
                      <a:pt x="206062" y="46402"/>
                      <a:pt x="206288" y="46406"/>
                      <a:pt x="206512" y="46406"/>
                    </a:cubicBezTo>
                    <a:cubicBezTo>
                      <a:pt x="217427" y="46406"/>
                      <a:pt x="226382" y="37471"/>
                      <a:pt x="226382" y="26479"/>
                    </a:cubicBezTo>
                    <a:cubicBezTo>
                      <a:pt x="226382" y="15487"/>
                      <a:pt x="217427" y="6552"/>
                      <a:pt x="206512" y="6552"/>
                    </a:cubicBezTo>
                    <a:cubicBezTo>
                      <a:pt x="206288" y="6552"/>
                      <a:pt x="206062" y="6556"/>
                      <a:pt x="205836" y="6563"/>
                    </a:cubicBezTo>
                    <a:lnTo>
                      <a:pt x="5421" y="6563"/>
                    </a:lnTo>
                    <a:cubicBezTo>
                      <a:pt x="2017" y="6563"/>
                      <a:pt x="2017" y="1522"/>
                      <a:pt x="5421" y="1522"/>
                    </a:cubicBezTo>
                    <a:close/>
                    <a:moveTo>
                      <a:pt x="206521" y="0"/>
                    </a:moveTo>
                    <a:cubicBezTo>
                      <a:pt x="206294" y="0"/>
                      <a:pt x="206065" y="3"/>
                      <a:pt x="205836" y="9"/>
                    </a:cubicBezTo>
                    <a:lnTo>
                      <a:pt x="5421" y="9"/>
                    </a:lnTo>
                    <a:cubicBezTo>
                      <a:pt x="0" y="9"/>
                      <a:pt x="0" y="7950"/>
                      <a:pt x="5421" y="8076"/>
                    </a:cubicBezTo>
                    <a:lnTo>
                      <a:pt x="205836" y="8076"/>
                    </a:lnTo>
                    <a:cubicBezTo>
                      <a:pt x="215794" y="8328"/>
                      <a:pt x="223735" y="16521"/>
                      <a:pt x="223735" y="26479"/>
                    </a:cubicBezTo>
                    <a:cubicBezTo>
                      <a:pt x="223735" y="36437"/>
                      <a:pt x="215794" y="44630"/>
                      <a:pt x="205836" y="44882"/>
                    </a:cubicBezTo>
                    <a:lnTo>
                      <a:pt x="5421" y="44882"/>
                    </a:lnTo>
                    <a:cubicBezTo>
                      <a:pt x="0" y="44882"/>
                      <a:pt x="0" y="52949"/>
                      <a:pt x="5421" y="52949"/>
                    </a:cubicBezTo>
                    <a:lnTo>
                      <a:pt x="205836" y="52949"/>
                    </a:lnTo>
                    <a:cubicBezTo>
                      <a:pt x="206065" y="52955"/>
                      <a:pt x="206294" y="52958"/>
                      <a:pt x="206521" y="52958"/>
                    </a:cubicBezTo>
                    <a:cubicBezTo>
                      <a:pt x="221084" y="52958"/>
                      <a:pt x="232937" y="41123"/>
                      <a:pt x="232937" y="26479"/>
                    </a:cubicBezTo>
                    <a:cubicBezTo>
                      <a:pt x="232937" y="11834"/>
                      <a:pt x="221084" y="0"/>
                      <a:pt x="2065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" name="Google Shape;515;p46"/>
              <p:cNvSpPr/>
              <p:nvPr/>
            </p:nvSpPr>
            <p:spPr>
              <a:xfrm>
                <a:off x="1019600" y="1018181"/>
                <a:ext cx="4008350" cy="15800"/>
              </a:xfrm>
              <a:custGeom>
                <a:avLst/>
                <a:gdLst/>
                <a:ahLst/>
                <a:cxnLst/>
                <a:rect l="l" t="t" r="r" b="b"/>
                <a:pathLst>
                  <a:path w="160334" h="632" extrusionOk="0">
                    <a:moveTo>
                      <a:pt x="80167" y="1"/>
                    </a:moveTo>
                    <a:lnTo>
                      <a:pt x="40084" y="127"/>
                    </a:lnTo>
                    <a:lnTo>
                      <a:pt x="20042" y="127"/>
                    </a:lnTo>
                    <a:lnTo>
                      <a:pt x="1" y="379"/>
                    </a:lnTo>
                    <a:lnTo>
                      <a:pt x="20042" y="505"/>
                    </a:lnTo>
                    <a:lnTo>
                      <a:pt x="40084" y="505"/>
                    </a:lnTo>
                    <a:lnTo>
                      <a:pt x="80167" y="631"/>
                    </a:lnTo>
                    <a:lnTo>
                      <a:pt x="120250" y="505"/>
                    </a:lnTo>
                    <a:lnTo>
                      <a:pt x="140292" y="505"/>
                    </a:lnTo>
                    <a:lnTo>
                      <a:pt x="160333" y="379"/>
                    </a:lnTo>
                    <a:lnTo>
                      <a:pt x="140292" y="127"/>
                    </a:lnTo>
                    <a:lnTo>
                      <a:pt x="120250" y="127"/>
                    </a:lnTo>
                    <a:lnTo>
                      <a:pt x="80167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" name="Google Shape;516;p46"/>
              <p:cNvSpPr/>
              <p:nvPr/>
            </p:nvSpPr>
            <p:spPr>
              <a:xfrm>
                <a:off x="868307" y="1128481"/>
                <a:ext cx="2977900" cy="15775"/>
              </a:xfrm>
              <a:custGeom>
                <a:avLst/>
                <a:gdLst/>
                <a:ahLst/>
                <a:cxnLst/>
                <a:rect l="l" t="t" r="r" b="b"/>
                <a:pathLst>
                  <a:path w="119116" h="631" extrusionOk="0">
                    <a:moveTo>
                      <a:pt x="29748" y="0"/>
                    </a:moveTo>
                    <a:lnTo>
                      <a:pt x="14874" y="126"/>
                    </a:lnTo>
                    <a:lnTo>
                      <a:pt x="1" y="253"/>
                    </a:lnTo>
                    <a:lnTo>
                      <a:pt x="14874" y="379"/>
                    </a:lnTo>
                    <a:lnTo>
                      <a:pt x="29748" y="505"/>
                    </a:lnTo>
                    <a:lnTo>
                      <a:pt x="59495" y="631"/>
                    </a:lnTo>
                    <a:lnTo>
                      <a:pt x="89368" y="505"/>
                    </a:lnTo>
                    <a:lnTo>
                      <a:pt x="104242" y="379"/>
                    </a:lnTo>
                    <a:lnTo>
                      <a:pt x="119116" y="253"/>
                    </a:lnTo>
                    <a:lnTo>
                      <a:pt x="104242" y="126"/>
                    </a:lnTo>
                    <a:lnTo>
                      <a:pt x="89368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" name="Google Shape;517;p46"/>
              <p:cNvSpPr/>
              <p:nvPr/>
            </p:nvSpPr>
            <p:spPr>
              <a:xfrm>
                <a:off x="1763300" y="1336456"/>
                <a:ext cx="1941150" cy="12625"/>
              </a:xfrm>
              <a:custGeom>
                <a:avLst/>
                <a:gdLst/>
                <a:ahLst/>
                <a:cxnLst/>
                <a:rect l="l" t="t" r="r" b="b"/>
                <a:pathLst>
                  <a:path w="77646" h="505" extrusionOk="0">
                    <a:moveTo>
                      <a:pt x="19411" y="1"/>
                    </a:moveTo>
                    <a:cubicBezTo>
                      <a:pt x="12983" y="1"/>
                      <a:pt x="6555" y="1"/>
                      <a:pt x="0" y="253"/>
                    </a:cubicBezTo>
                    <a:cubicBezTo>
                      <a:pt x="6555" y="379"/>
                      <a:pt x="12983" y="379"/>
                      <a:pt x="19411" y="505"/>
                    </a:cubicBezTo>
                    <a:lnTo>
                      <a:pt x="58234" y="505"/>
                    </a:lnTo>
                    <a:cubicBezTo>
                      <a:pt x="64663" y="379"/>
                      <a:pt x="71217" y="253"/>
                      <a:pt x="77645" y="253"/>
                    </a:cubicBezTo>
                    <a:cubicBezTo>
                      <a:pt x="71217" y="1"/>
                      <a:pt x="64663" y="1"/>
                      <a:pt x="582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" name="Google Shape;518;p46"/>
              <p:cNvSpPr/>
              <p:nvPr/>
            </p:nvSpPr>
            <p:spPr>
              <a:xfrm>
                <a:off x="672975" y="1462506"/>
                <a:ext cx="2149150" cy="15775"/>
              </a:xfrm>
              <a:custGeom>
                <a:avLst/>
                <a:gdLst/>
                <a:ahLst/>
                <a:cxnLst/>
                <a:rect l="l" t="t" r="r" b="b"/>
                <a:pathLst>
                  <a:path w="85966" h="631" extrusionOk="0">
                    <a:moveTo>
                      <a:pt x="42983" y="0"/>
                    </a:moveTo>
                    <a:lnTo>
                      <a:pt x="21555" y="126"/>
                    </a:lnTo>
                    <a:lnTo>
                      <a:pt x="10841" y="253"/>
                    </a:lnTo>
                    <a:lnTo>
                      <a:pt x="1" y="379"/>
                    </a:lnTo>
                    <a:lnTo>
                      <a:pt x="10841" y="505"/>
                    </a:lnTo>
                    <a:lnTo>
                      <a:pt x="21555" y="631"/>
                    </a:lnTo>
                    <a:lnTo>
                      <a:pt x="64411" y="631"/>
                    </a:lnTo>
                    <a:lnTo>
                      <a:pt x="75251" y="505"/>
                    </a:lnTo>
                    <a:lnTo>
                      <a:pt x="85965" y="379"/>
                    </a:lnTo>
                    <a:lnTo>
                      <a:pt x="75251" y="253"/>
                    </a:lnTo>
                    <a:lnTo>
                      <a:pt x="64411" y="126"/>
                    </a:lnTo>
                    <a:lnTo>
                      <a:pt x="42983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" name="Google Shape;519;p46"/>
              <p:cNvSpPr/>
              <p:nvPr/>
            </p:nvSpPr>
            <p:spPr>
              <a:xfrm>
                <a:off x="3861975" y="1235631"/>
                <a:ext cx="1726875" cy="15775"/>
              </a:xfrm>
              <a:custGeom>
                <a:avLst/>
                <a:gdLst/>
                <a:ahLst/>
                <a:cxnLst/>
                <a:rect l="l" t="t" r="r" b="b"/>
                <a:pathLst>
                  <a:path w="69075" h="631" extrusionOk="0">
                    <a:moveTo>
                      <a:pt x="34538" y="0"/>
                    </a:moveTo>
                    <a:lnTo>
                      <a:pt x="17269" y="126"/>
                    </a:lnTo>
                    <a:cubicBezTo>
                      <a:pt x="11471" y="126"/>
                      <a:pt x="5799" y="252"/>
                      <a:pt x="1" y="378"/>
                    </a:cubicBezTo>
                    <a:cubicBezTo>
                      <a:pt x="5799" y="378"/>
                      <a:pt x="11471" y="504"/>
                      <a:pt x="17269" y="630"/>
                    </a:cubicBezTo>
                    <a:lnTo>
                      <a:pt x="51806" y="630"/>
                    </a:lnTo>
                    <a:cubicBezTo>
                      <a:pt x="57605" y="504"/>
                      <a:pt x="63277" y="504"/>
                      <a:pt x="69075" y="378"/>
                    </a:cubicBezTo>
                    <a:cubicBezTo>
                      <a:pt x="63277" y="126"/>
                      <a:pt x="57605" y="126"/>
                      <a:pt x="51806" y="126"/>
                    </a:cubicBezTo>
                    <a:lnTo>
                      <a:pt x="34538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20" name="Google Shape;520;p46"/>
            <p:cNvSpPr/>
            <p:nvPr/>
          </p:nvSpPr>
          <p:spPr>
            <a:xfrm>
              <a:off x="-219725" y="-51373"/>
              <a:ext cx="3728949" cy="696700"/>
            </a:xfrm>
            <a:custGeom>
              <a:avLst/>
              <a:gdLst/>
              <a:ahLst/>
              <a:cxnLst/>
              <a:rect l="l" t="t" r="r" b="b"/>
              <a:pathLst>
                <a:path w="244281" h="64915" extrusionOk="0">
                  <a:moveTo>
                    <a:pt x="212517" y="1513"/>
                  </a:moveTo>
                  <a:cubicBezTo>
                    <a:pt x="229659" y="1513"/>
                    <a:pt x="243524" y="15378"/>
                    <a:pt x="243524" y="32521"/>
                  </a:cubicBezTo>
                  <a:cubicBezTo>
                    <a:pt x="243524" y="49537"/>
                    <a:pt x="229659" y="63402"/>
                    <a:pt x="212517" y="63402"/>
                  </a:cubicBezTo>
                  <a:lnTo>
                    <a:pt x="2647" y="63402"/>
                  </a:lnTo>
                  <a:cubicBezTo>
                    <a:pt x="13235" y="36806"/>
                    <a:pt x="13361" y="15882"/>
                    <a:pt x="3152" y="1513"/>
                  </a:cubicBezTo>
                  <a:close/>
                  <a:moveTo>
                    <a:pt x="0" y="0"/>
                  </a:moveTo>
                  <a:lnTo>
                    <a:pt x="1009" y="1135"/>
                  </a:lnTo>
                  <a:cubicBezTo>
                    <a:pt x="11849" y="15378"/>
                    <a:pt x="11849" y="36428"/>
                    <a:pt x="883" y="63906"/>
                  </a:cubicBezTo>
                  <a:lnTo>
                    <a:pt x="505" y="64915"/>
                  </a:lnTo>
                  <a:lnTo>
                    <a:pt x="212517" y="64915"/>
                  </a:lnTo>
                  <a:cubicBezTo>
                    <a:pt x="230163" y="64537"/>
                    <a:pt x="244281" y="50167"/>
                    <a:pt x="244281" y="32521"/>
                  </a:cubicBezTo>
                  <a:cubicBezTo>
                    <a:pt x="244281" y="14748"/>
                    <a:pt x="230163" y="378"/>
                    <a:pt x="21251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1" name="Google Shape;521;p46"/>
          <p:cNvSpPr/>
          <p:nvPr/>
        </p:nvSpPr>
        <p:spPr>
          <a:xfrm>
            <a:off x="5825525" y="109600"/>
            <a:ext cx="429900" cy="429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" name="Google Shape;522;p46"/>
          <p:cNvSpPr/>
          <p:nvPr/>
        </p:nvSpPr>
        <p:spPr>
          <a:xfrm>
            <a:off x="3064400" y="539500"/>
            <a:ext cx="537600" cy="5376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" name="Google Shape;523;p46"/>
          <p:cNvSpPr/>
          <p:nvPr/>
        </p:nvSpPr>
        <p:spPr>
          <a:xfrm>
            <a:off x="8430775" y="2830475"/>
            <a:ext cx="429900" cy="4299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49"/>
          <p:cNvSpPr txBox="1">
            <a:spLocks noGrp="1"/>
          </p:cNvSpPr>
          <p:nvPr>
            <p:ph type="title"/>
          </p:nvPr>
        </p:nvSpPr>
        <p:spPr>
          <a:xfrm>
            <a:off x="676388" y="242250"/>
            <a:ext cx="7414775" cy="8892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STEP </a:t>
            </a:r>
            <a:r>
              <a:rPr lang="en-US" altLang="ko-KR" dirty="0"/>
              <a:t>2</a:t>
            </a:r>
            <a:r>
              <a:rPr lang="en-US" dirty="0"/>
              <a:t>.</a:t>
            </a:r>
            <a:br>
              <a:rPr lang="ko-KR" altLang="en-US" dirty="0"/>
            </a:br>
            <a:r>
              <a:rPr lang="ko-KR" altLang="en-US" dirty="0"/>
              <a:t>데이터 정제 및 분석</a:t>
            </a:r>
            <a:endParaRPr dirty="0"/>
          </a:p>
        </p:txBody>
      </p:sp>
      <p:sp>
        <p:nvSpPr>
          <p:cNvPr id="573" name="Google Shape;573;p49"/>
          <p:cNvSpPr/>
          <p:nvPr/>
        </p:nvSpPr>
        <p:spPr>
          <a:xfrm>
            <a:off x="4420628" y="4215295"/>
            <a:ext cx="356196" cy="328410"/>
          </a:xfrm>
          <a:custGeom>
            <a:avLst/>
            <a:gdLst/>
            <a:ahLst/>
            <a:cxnLst/>
            <a:rect l="l" t="t" r="r" b="b"/>
            <a:pathLst>
              <a:path w="11217" h="10342" extrusionOk="0">
                <a:moveTo>
                  <a:pt x="3394" y="1186"/>
                </a:moveTo>
                <a:lnTo>
                  <a:pt x="3394" y="1507"/>
                </a:lnTo>
                <a:lnTo>
                  <a:pt x="1668" y="1507"/>
                </a:lnTo>
                <a:lnTo>
                  <a:pt x="1668" y="1186"/>
                </a:lnTo>
                <a:close/>
                <a:moveTo>
                  <a:pt x="3096" y="1829"/>
                </a:moveTo>
                <a:lnTo>
                  <a:pt x="3096" y="2090"/>
                </a:lnTo>
                <a:lnTo>
                  <a:pt x="2013" y="3043"/>
                </a:lnTo>
                <a:lnTo>
                  <a:pt x="2013" y="1829"/>
                </a:lnTo>
                <a:close/>
                <a:moveTo>
                  <a:pt x="6740" y="5948"/>
                </a:moveTo>
                <a:cubicBezTo>
                  <a:pt x="6775" y="5948"/>
                  <a:pt x="6799" y="5972"/>
                  <a:pt x="6799" y="6008"/>
                </a:cubicBezTo>
                <a:lnTo>
                  <a:pt x="6799" y="10020"/>
                </a:lnTo>
                <a:lnTo>
                  <a:pt x="4644" y="10020"/>
                </a:lnTo>
                <a:lnTo>
                  <a:pt x="4644" y="6008"/>
                </a:lnTo>
                <a:cubicBezTo>
                  <a:pt x="4644" y="5972"/>
                  <a:pt x="4668" y="5948"/>
                  <a:pt x="4704" y="5948"/>
                </a:cubicBezTo>
                <a:close/>
                <a:moveTo>
                  <a:pt x="5601" y="1"/>
                </a:moveTo>
                <a:cubicBezTo>
                  <a:pt x="5543" y="1"/>
                  <a:pt x="5484" y="19"/>
                  <a:pt x="5430" y="55"/>
                </a:cubicBezTo>
                <a:lnTo>
                  <a:pt x="3692" y="1567"/>
                </a:lnTo>
                <a:lnTo>
                  <a:pt x="3692" y="1126"/>
                </a:lnTo>
                <a:cubicBezTo>
                  <a:pt x="3692" y="995"/>
                  <a:pt x="3573" y="876"/>
                  <a:pt x="3442" y="876"/>
                </a:cubicBezTo>
                <a:lnTo>
                  <a:pt x="1596" y="876"/>
                </a:lnTo>
                <a:cubicBezTo>
                  <a:pt x="1453" y="876"/>
                  <a:pt x="1334" y="995"/>
                  <a:pt x="1334" y="1126"/>
                </a:cubicBezTo>
                <a:lnTo>
                  <a:pt x="1334" y="1590"/>
                </a:lnTo>
                <a:cubicBezTo>
                  <a:pt x="1334" y="1721"/>
                  <a:pt x="1453" y="1840"/>
                  <a:pt x="1596" y="1840"/>
                </a:cubicBezTo>
                <a:lnTo>
                  <a:pt x="1691" y="1840"/>
                </a:lnTo>
                <a:lnTo>
                  <a:pt x="1691" y="3329"/>
                </a:lnTo>
                <a:lnTo>
                  <a:pt x="108" y="4710"/>
                </a:lnTo>
                <a:cubicBezTo>
                  <a:pt x="25" y="4781"/>
                  <a:pt x="1" y="4888"/>
                  <a:pt x="25" y="4984"/>
                </a:cubicBezTo>
                <a:cubicBezTo>
                  <a:pt x="60" y="5079"/>
                  <a:pt x="167" y="5138"/>
                  <a:pt x="251" y="5138"/>
                </a:cubicBezTo>
                <a:lnTo>
                  <a:pt x="1322" y="5138"/>
                </a:lnTo>
                <a:lnTo>
                  <a:pt x="1322" y="7972"/>
                </a:lnTo>
                <a:cubicBezTo>
                  <a:pt x="1322" y="8056"/>
                  <a:pt x="1394" y="8139"/>
                  <a:pt x="1489" y="8139"/>
                </a:cubicBezTo>
                <a:cubicBezTo>
                  <a:pt x="1572" y="8139"/>
                  <a:pt x="1656" y="8056"/>
                  <a:pt x="1656" y="7972"/>
                </a:cubicBezTo>
                <a:lnTo>
                  <a:pt x="1656" y="5055"/>
                </a:lnTo>
                <a:lnTo>
                  <a:pt x="5609" y="1614"/>
                </a:lnTo>
                <a:lnTo>
                  <a:pt x="9561" y="5055"/>
                </a:lnTo>
                <a:lnTo>
                  <a:pt x="9561" y="9937"/>
                </a:lnTo>
                <a:cubicBezTo>
                  <a:pt x="9561" y="9984"/>
                  <a:pt x="9526" y="10020"/>
                  <a:pt x="9478" y="10020"/>
                </a:cubicBezTo>
                <a:lnTo>
                  <a:pt x="7109" y="10020"/>
                </a:lnTo>
                <a:lnTo>
                  <a:pt x="7109" y="6008"/>
                </a:lnTo>
                <a:cubicBezTo>
                  <a:pt x="7109" y="5793"/>
                  <a:pt x="6930" y="5615"/>
                  <a:pt x="6728" y="5615"/>
                </a:cubicBezTo>
                <a:lnTo>
                  <a:pt x="4680" y="5615"/>
                </a:lnTo>
                <a:cubicBezTo>
                  <a:pt x="4478" y="5615"/>
                  <a:pt x="4299" y="5793"/>
                  <a:pt x="4299" y="6008"/>
                </a:cubicBezTo>
                <a:lnTo>
                  <a:pt x="4299" y="10020"/>
                </a:lnTo>
                <a:lnTo>
                  <a:pt x="1739" y="10020"/>
                </a:lnTo>
                <a:cubicBezTo>
                  <a:pt x="1691" y="10020"/>
                  <a:pt x="1656" y="9984"/>
                  <a:pt x="1656" y="9937"/>
                </a:cubicBezTo>
                <a:lnTo>
                  <a:pt x="1656" y="8734"/>
                </a:lnTo>
                <a:cubicBezTo>
                  <a:pt x="1656" y="8639"/>
                  <a:pt x="1572" y="8567"/>
                  <a:pt x="1489" y="8567"/>
                </a:cubicBezTo>
                <a:cubicBezTo>
                  <a:pt x="1394" y="8567"/>
                  <a:pt x="1322" y="8639"/>
                  <a:pt x="1322" y="8734"/>
                </a:cubicBezTo>
                <a:lnTo>
                  <a:pt x="1322" y="9937"/>
                </a:lnTo>
                <a:cubicBezTo>
                  <a:pt x="1322" y="10163"/>
                  <a:pt x="1501" y="10342"/>
                  <a:pt x="1727" y="10342"/>
                </a:cubicBezTo>
                <a:lnTo>
                  <a:pt x="9466" y="10342"/>
                </a:lnTo>
                <a:cubicBezTo>
                  <a:pt x="9692" y="10342"/>
                  <a:pt x="9871" y="10163"/>
                  <a:pt x="9871" y="9937"/>
                </a:cubicBezTo>
                <a:lnTo>
                  <a:pt x="9871" y="5127"/>
                </a:lnTo>
                <a:lnTo>
                  <a:pt x="10943" y="5127"/>
                </a:lnTo>
                <a:cubicBezTo>
                  <a:pt x="11038" y="5127"/>
                  <a:pt x="11133" y="5067"/>
                  <a:pt x="11157" y="4960"/>
                </a:cubicBezTo>
                <a:cubicBezTo>
                  <a:pt x="11216" y="4877"/>
                  <a:pt x="11205" y="4769"/>
                  <a:pt x="11121" y="4698"/>
                </a:cubicBezTo>
                <a:lnTo>
                  <a:pt x="8811" y="2686"/>
                </a:lnTo>
                <a:cubicBezTo>
                  <a:pt x="8785" y="2659"/>
                  <a:pt x="8748" y="2647"/>
                  <a:pt x="8711" y="2647"/>
                </a:cubicBezTo>
                <a:cubicBezTo>
                  <a:pt x="8665" y="2647"/>
                  <a:pt x="8618" y="2665"/>
                  <a:pt x="8585" y="2698"/>
                </a:cubicBezTo>
                <a:cubicBezTo>
                  <a:pt x="8526" y="2757"/>
                  <a:pt x="8538" y="2864"/>
                  <a:pt x="8597" y="2924"/>
                </a:cubicBezTo>
                <a:lnTo>
                  <a:pt x="10764" y="4805"/>
                </a:lnTo>
                <a:lnTo>
                  <a:pt x="9776" y="4805"/>
                </a:lnTo>
                <a:lnTo>
                  <a:pt x="5763" y="1305"/>
                </a:lnTo>
                <a:cubicBezTo>
                  <a:pt x="5716" y="1269"/>
                  <a:pt x="5659" y="1251"/>
                  <a:pt x="5601" y="1251"/>
                </a:cubicBezTo>
                <a:cubicBezTo>
                  <a:pt x="5543" y="1251"/>
                  <a:pt x="5484" y="1269"/>
                  <a:pt x="5430" y="1305"/>
                </a:cubicBezTo>
                <a:lnTo>
                  <a:pt x="1418" y="4805"/>
                </a:lnTo>
                <a:lnTo>
                  <a:pt x="429" y="4805"/>
                </a:lnTo>
                <a:lnTo>
                  <a:pt x="1918" y="3507"/>
                </a:lnTo>
                <a:lnTo>
                  <a:pt x="3335" y="2281"/>
                </a:lnTo>
                <a:lnTo>
                  <a:pt x="5609" y="340"/>
                </a:lnTo>
                <a:lnTo>
                  <a:pt x="8026" y="2436"/>
                </a:lnTo>
                <a:cubicBezTo>
                  <a:pt x="8052" y="2463"/>
                  <a:pt x="8086" y="2475"/>
                  <a:pt x="8121" y="2475"/>
                </a:cubicBezTo>
                <a:cubicBezTo>
                  <a:pt x="8164" y="2475"/>
                  <a:pt x="8207" y="2457"/>
                  <a:pt x="8240" y="2424"/>
                </a:cubicBezTo>
                <a:cubicBezTo>
                  <a:pt x="8299" y="2364"/>
                  <a:pt x="8288" y="2257"/>
                  <a:pt x="8228" y="2198"/>
                </a:cubicBezTo>
                <a:lnTo>
                  <a:pt x="5763" y="55"/>
                </a:lnTo>
                <a:cubicBezTo>
                  <a:pt x="5716" y="19"/>
                  <a:pt x="5659" y="1"/>
                  <a:pt x="560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6" name="Google Shape;576;p49"/>
          <p:cNvSpPr/>
          <p:nvPr/>
        </p:nvSpPr>
        <p:spPr>
          <a:xfrm>
            <a:off x="1130950" y="2181125"/>
            <a:ext cx="2751300" cy="1837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alanquin"/>
              <a:buChar char="●"/>
            </a:pPr>
            <a:r>
              <a:rPr lang="en" sz="1600">
                <a:solidFill>
                  <a:schemeClr val="dk1"/>
                </a:solidFill>
                <a:latin typeface="Palanquin"/>
                <a:ea typeface="Palanquin"/>
                <a:cs typeface="Palanquin"/>
                <a:sym typeface="Palanquin"/>
              </a:rPr>
              <a:t>Write the word here</a:t>
            </a:r>
            <a:endParaRPr sz="1600">
              <a:solidFill>
                <a:schemeClr val="dk1"/>
              </a:solidFill>
              <a:latin typeface="Palanquin"/>
              <a:ea typeface="Palanquin"/>
              <a:cs typeface="Palanquin"/>
              <a:sym typeface="Palanquin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alanquin"/>
              <a:buChar char="●"/>
            </a:pPr>
            <a:r>
              <a:rPr lang="en" sz="1600">
                <a:solidFill>
                  <a:schemeClr val="dk1"/>
                </a:solidFill>
                <a:latin typeface="Palanquin"/>
                <a:ea typeface="Palanquin"/>
                <a:cs typeface="Palanquin"/>
                <a:sym typeface="Palanquin"/>
              </a:rPr>
              <a:t>Write the word here</a:t>
            </a:r>
            <a:endParaRPr sz="1600">
              <a:solidFill>
                <a:schemeClr val="dk1"/>
              </a:solidFill>
              <a:latin typeface="Palanquin"/>
              <a:ea typeface="Palanquin"/>
              <a:cs typeface="Palanquin"/>
              <a:sym typeface="Palanquin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alanquin"/>
              <a:buChar char="●"/>
            </a:pPr>
            <a:r>
              <a:rPr lang="en" sz="1600">
                <a:solidFill>
                  <a:schemeClr val="dk1"/>
                </a:solidFill>
                <a:latin typeface="Palanquin"/>
                <a:ea typeface="Palanquin"/>
                <a:cs typeface="Palanquin"/>
                <a:sym typeface="Palanquin"/>
              </a:rPr>
              <a:t>Write the word here</a:t>
            </a:r>
            <a:endParaRPr sz="1600">
              <a:solidFill>
                <a:schemeClr val="dk1"/>
              </a:solidFill>
              <a:latin typeface="Palanquin"/>
              <a:ea typeface="Palanquin"/>
              <a:cs typeface="Palanquin"/>
              <a:sym typeface="Palanquin"/>
            </a:endParaRPr>
          </a:p>
        </p:txBody>
      </p:sp>
      <p:sp>
        <p:nvSpPr>
          <p:cNvPr id="577" name="Google Shape;577;p49"/>
          <p:cNvSpPr/>
          <p:nvPr/>
        </p:nvSpPr>
        <p:spPr>
          <a:xfrm>
            <a:off x="5857100" y="2174500"/>
            <a:ext cx="2751300" cy="1837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alanquin"/>
              <a:buChar char="●"/>
            </a:pPr>
            <a:r>
              <a:rPr lang="en" sz="1600">
                <a:solidFill>
                  <a:schemeClr val="dk1"/>
                </a:solidFill>
                <a:latin typeface="Palanquin"/>
                <a:ea typeface="Palanquin"/>
                <a:cs typeface="Palanquin"/>
                <a:sym typeface="Palanquin"/>
              </a:rPr>
              <a:t>Write the word here</a:t>
            </a:r>
            <a:endParaRPr sz="1600">
              <a:solidFill>
                <a:schemeClr val="dk1"/>
              </a:solidFill>
              <a:latin typeface="Palanquin"/>
              <a:ea typeface="Palanquin"/>
              <a:cs typeface="Palanquin"/>
              <a:sym typeface="Palanquin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alanquin"/>
              <a:buChar char="●"/>
            </a:pPr>
            <a:r>
              <a:rPr lang="en" sz="1600">
                <a:solidFill>
                  <a:schemeClr val="dk1"/>
                </a:solidFill>
                <a:latin typeface="Palanquin"/>
                <a:ea typeface="Palanquin"/>
                <a:cs typeface="Palanquin"/>
                <a:sym typeface="Palanquin"/>
              </a:rPr>
              <a:t>Write the word here</a:t>
            </a:r>
            <a:endParaRPr sz="1600">
              <a:solidFill>
                <a:schemeClr val="dk1"/>
              </a:solidFill>
              <a:latin typeface="Palanquin"/>
              <a:ea typeface="Palanquin"/>
              <a:cs typeface="Palanquin"/>
              <a:sym typeface="Palanquin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alanquin"/>
              <a:buChar char="●"/>
            </a:pPr>
            <a:r>
              <a:rPr lang="en" sz="1600">
                <a:solidFill>
                  <a:schemeClr val="dk1"/>
                </a:solidFill>
                <a:latin typeface="Palanquin"/>
                <a:ea typeface="Palanquin"/>
                <a:cs typeface="Palanquin"/>
                <a:sym typeface="Palanquin"/>
              </a:rPr>
              <a:t>Write the word here</a:t>
            </a:r>
            <a:endParaRPr sz="1600">
              <a:solidFill>
                <a:schemeClr val="dk1"/>
              </a:solidFill>
              <a:latin typeface="Palanquin"/>
              <a:ea typeface="Palanquin"/>
              <a:cs typeface="Palanquin"/>
              <a:sym typeface="Palanquin"/>
            </a:endParaRPr>
          </a:p>
        </p:txBody>
      </p:sp>
    </p:spTree>
    <p:extLst>
      <p:ext uri="{BB962C8B-B14F-4D97-AF65-F5344CB8AC3E}">
        <p14:creationId xmlns:p14="http://schemas.microsoft.com/office/powerpoint/2010/main" val="11031449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50"/>
          <p:cNvSpPr txBox="1">
            <a:spLocks noGrp="1"/>
          </p:cNvSpPr>
          <p:nvPr>
            <p:ph type="title"/>
          </p:nvPr>
        </p:nvSpPr>
        <p:spPr>
          <a:xfrm>
            <a:off x="861175" y="3080000"/>
            <a:ext cx="4403700" cy="75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 dirty="0"/>
              <a:t>웹페이지 구현</a:t>
            </a:r>
            <a:endParaRPr sz="3600" dirty="0"/>
          </a:p>
        </p:txBody>
      </p:sp>
      <p:sp>
        <p:nvSpPr>
          <p:cNvPr id="583" name="Google Shape;583;p50"/>
          <p:cNvSpPr txBox="1">
            <a:spLocks noGrp="1"/>
          </p:cNvSpPr>
          <p:nvPr>
            <p:ph type="title" idx="2"/>
          </p:nvPr>
        </p:nvSpPr>
        <p:spPr>
          <a:xfrm>
            <a:off x="1125950" y="2054175"/>
            <a:ext cx="3874200" cy="111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586" name="Google Shape;586;p50"/>
          <p:cNvSpPr/>
          <p:nvPr/>
        </p:nvSpPr>
        <p:spPr>
          <a:xfrm>
            <a:off x="6427650" y="336950"/>
            <a:ext cx="3301500" cy="3301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87" name="Google Shape;587;p50"/>
          <p:cNvGrpSpPr/>
          <p:nvPr/>
        </p:nvGrpSpPr>
        <p:grpSpPr>
          <a:xfrm rot="-5400000">
            <a:off x="5313604" y="1707631"/>
            <a:ext cx="3401006" cy="659633"/>
            <a:chOff x="243000" y="1891600"/>
            <a:chExt cx="1858575" cy="360475"/>
          </a:xfrm>
        </p:grpSpPr>
        <p:sp>
          <p:nvSpPr>
            <p:cNvPr id="588" name="Google Shape;588;p50"/>
            <p:cNvSpPr/>
            <p:nvPr/>
          </p:nvSpPr>
          <p:spPr>
            <a:xfrm>
              <a:off x="243000" y="1891600"/>
              <a:ext cx="1858575" cy="360475"/>
            </a:xfrm>
            <a:custGeom>
              <a:avLst/>
              <a:gdLst/>
              <a:ahLst/>
              <a:cxnLst/>
              <a:rect l="l" t="t" r="r" b="b"/>
              <a:pathLst>
                <a:path w="74343" h="14419" fill="none" extrusionOk="0">
                  <a:moveTo>
                    <a:pt x="74343" y="1"/>
                  </a:moveTo>
                  <a:lnTo>
                    <a:pt x="74343" y="14418"/>
                  </a:lnTo>
                  <a:lnTo>
                    <a:pt x="0" y="14418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2168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50"/>
            <p:cNvSpPr/>
            <p:nvPr/>
          </p:nvSpPr>
          <p:spPr>
            <a:xfrm>
              <a:off x="2032725" y="1895400"/>
              <a:ext cx="25" cy="135525"/>
            </a:xfrm>
            <a:custGeom>
              <a:avLst/>
              <a:gdLst/>
              <a:ahLst/>
              <a:cxnLst/>
              <a:rect l="l" t="t" r="r" b="b"/>
              <a:pathLst>
                <a:path w="1" h="5421" fill="none" extrusionOk="0">
                  <a:moveTo>
                    <a:pt x="0" y="1"/>
                  </a:moveTo>
                  <a:lnTo>
                    <a:pt x="0" y="5421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2168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50"/>
            <p:cNvSpPr/>
            <p:nvPr/>
          </p:nvSpPr>
          <p:spPr>
            <a:xfrm>
              <a:off x="2006700" y="1895400"/>
              <a:ext cx="25" cy="75375"/>
            </a:xfrm>
            <a:custGeom>
              <a:avLst/>
              <a:gdLst/>
              <a:ahLst/>
              <a:cxnLst/>
              <a:rect l="l" t="t" r="r" b="b"/>
              <a:pathLst>
                <a:path w="1" h="3015" fill="none" extrusionOk="0">
                  <a:moveTo>
                    <a:pt x="1" y="1"/>
                  </a:moveTo>
                  <a:lnTo>
                    <a:pt x="1" y="3014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2168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50"/>
            <p:cNvSpPr/>
            <p:nvPr/>
          </p:nvSpPr>
          <p:spPr>
            <a:xfrm>
              <a:off x="1980700" y="1895400"/>
              <a:ext cx="25" cy="75375"/>
            </a:xfrm>
            <a:custGeom>
              <a:avLst/>
              <a:gdLst/>
              <a:ahLst/>
              <a:cxnLst/>
              <a:rect l="l" t="t" r="r" b="b"/>
              <a:pathLst>
                <a:path w="1" h="3015" fill="none" extrusionOk="0">
                  <a:moveTo>
                    <a:pt x="0" y="1"/>
                  </a:moveTo>
                  <a:lnTo>
                    <a:pt x="0" y="3014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2168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50"/>
            <p:cNvSpPr/>
            <p:nvPr/>
          </p:nvSpPr>
          <p:spPr>
            <a:xfrm>
              <a:off x="1954125" y="1895400"/>
              <a:ext cx="25" cy="75375"/>
            </a:xfrm>
            <a:custGeom>
              <a:avLst/>
              <a:gdLst/>
              <a:ahLst/>
              <a:cxnLst/>
              <a:rect l="l" t="t" r="r" b="b"/>
              <a:pathLst>
                <a:path w="1" h="3015" fill="none" extrusionOk="0">
                  <a:moveTo>
                    <a:pt x="1" y="1"/>
                  </a:moveTo>
                  <a:lnTo>
                    <a:pt x="1" y="3014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2168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50"/>
            <p:cNvSpPr/>
            <p:nvPr/>
          </p:nvSpPr>
          <p:spPr>
            <a:xfrm>
              <a:off x="1928125" y="1895400"/>
              <a:ext cx="25" cy="75375"/>
            </a:xfrm>
            <a:custGeom>
              <a:avLst/>
              <a:gdLst/>
              <a:ahLst/>
              <a:cxnLst/>
              <a:rect l="l" t="t" r="r" b="b"/>
              <a:pathLst>
                <a:path w="1" h="3015" fill="none" extrusionOk="0">
                  <a:moveTo>
                    <a:pt x="0" y="1"/>
                  </a:moveTo>
                  <a:lnTo>
                    <a:pt x="0" y="3014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2168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50"/>
            <p:cNvSpPr/>
            <p:nvPr/>
          </p:nvSpPr>
          <p:spPr>
            <a:xfrm>
              <a:off x="1902100" y="1895400"/>
              <a:ext cx="25" cy="135525"/>
            </a:xfrm>
            <a:custGeom>
              <a:avLst/>
              <a:gdLst/>
              <a:ahLst/>
              <a:cxnLst/>
              <a:rect l="l" t="t" r="r" b="b"/>
              <a:pathLst>
                <a:path w="1" h="5421" fill="none" extrusionOk="0">
                  <a:moveTo>
                    <a:pt x="0" y="1"/>
                  </a:moveTo>
                  <a:lnTo>
                    <a:pt x="0" y="5421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2168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50"/>
            <p:cNvSpPr/>
            <p:nvPr/>
          </p:nvSpPr>
          <p:spPr>
            <a:xfrm>
              <a:off x="1876075" y="1895400"/>
              <a:ext cx="25" cy="75375"/>
            </a:xfrm>
            <a:custGeom>
              <a:avLst/>
              <a:gdLst/>
              <a:ahLst/>
              <a:cxnLst/>
              <a:rect l="l" t="t" r="r" b="b"/>
              <a:pathLst>
                <a:path w="1" h="3015" fill="none" extrusionOk="0">
                  <a:moveTo>
                    <a:pt x="1" y="1"/>
                  </a:moveTo>
                  <a:lnTo>
                    <a:pt x="1" y="3014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2168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50"/>
            <p:cNvSpPr/>
            <p:nvPr/>
          </p:nvSpPr>
          <p:spPr>
            <a:xfrm>
              <a:off x="1849525" y="1895400"/>
              <a:ext cx="25" cy="75375"/>
            </a:xfrm>
            <a:custGeom>
              <a:avLst/>
              <a:gdLst/>
              <a:ahLst/>
              <a:cxnLst/>
              <a:rect l="l" t="t" r="r" b="b"/>
              <a:pathLst>
                <a:path w="1" h="3015" fill="none" extrusionOk="0">
                  <a:moveTo>
                    <a:pt x="0" y="1"/>
                  </a:moveTo>
                  <a:lnTo>
                    <a:pt x="0" y="3014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2168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50"/>
            <p:cNvSpPr/>
            <p:nvPr/>
          </p:nvSpPr>
          <p:spPr>
            <a:xfrm>
              <a:off x="1823500" y="1895400"/>
              <a:ext cx="25" cy="75375"/>
            </a:xfrm>
            <a:custGeom>
              <a:avLst/>
              <a:gdLst/>
              <a:ahLst/>
              <a:cxnLst/>
              <a:rect l="l" t="t" r="r" b="b"/>
              <a:pathLst>
                <a:path w="1" h="3015" fill="none" extrusionOk="0">
                  <a:moveTo>
                    <a:pt x="1" y="1"/>
                  </a:moveTo>
                  <a:lnTo>
                    <a:pt x="1" y="3014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2168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50"/>
            <p:cNvSpPr/>
            <p:nvPr/>
          </p:nvSpPr>
          <p:spPr>
            <a:xfrm>
              <a:off x="1797500" y="1895400"/>
              <a:ext cx="25" cy="75375"/>
            </a:xfrm>
            <a:custGeom>
              <a:avLst/>
              <a:gdLst/>
              <a:ahLst/>
              <a:cxnLst/>
              <a:rect l="l" t="t" r="r" b="b"/>
              <a:pathLst>
                <a:path w="1" h="3015" fill="none" extrusionOk="0">
                  <a:moveTo>
                    <a:pt x="0" y="1"/>
                  </a:moveTo>
                  <a:lnTo>
                    <a:pt x="0" y="3014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2168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50"/>
            <p:cNvSpPr/>
            <p:nvPr/>
          </p:nvSpPr>
          <p:spPr>
            <a:xfrm>
              <a:off x="1770925" y="1895400"/>
              <a:ext cx="25" cy="135525"/>
            </a:xfrm>
            <a:custGeom>
              <a:avLst/>
              <a:gdLst/>
              <a:ahLst/>
              <a:cxnLst/>
              <a:rect l="l" t="t" r="r" b="b"/>
              <a:pathLst>
                <a:path w="1" h="5421" fill="none" extrusionOk="0">
                  <a:moveTo>
                    <a:pt x="1" y="1"/>
                  </a:moveTo>
                  <a:lnTo>
                    <a:pt x="1" y="5421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2168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50"/>
            <p:cNvSpPr/>
            <p:nvPr/>
          </p:nvSpPr>
          <p:spPr>
            <a:xfrm>
              <a:off x="1744925" y="1895400"/>
              <a:ext cx="0" cy="75375"/>
            </a:xfrm>
            <a:custGeom>
              <a:avLst/>
              <a:gdLst/>
              <a:ahLst/>
              <a:cxnLst/>
              <a:rect l="l" t="t" r="r" b="b"/>
              <a:pathLst>
                <a:path h="3015" fill="none" extrusionOk="0">
                  <a:moveTo>
                    <a:pt x="0" y="1"/>
                  </a:moveTo>
                  <a:lnTo>
                    <a:pt x="0" y="3014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2168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50"/>
            <p:cNvSpPr/>
            <p:nvPr/>
          </p:nvSpPr>
          <p:spPr>
            <a:xfrm>
              <a:off x="1718900" y="1895400"/>
              <a:ext cx="25" cy="75375"/>
            </a:xfrm>
            <a:custGeom>
              <a:avLst/>
              <a:gdLst/>
              <a:ahLst/>
              <a:cxnLst/>
              <a:rect l="l" t="t" r="r" b="b"/>
              <a:pathLst>
                <a:path w="1" h="3015" fill="none" extrusionOk="0">
                  <a:moveTo>
                    <a:pt x="0" y="1"/>
                  </a:moveTo>
                  <a:lnTo>
                    <a:pt x="0" y="3014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2168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50"/>
            <p:cNvSpPr/>
            <p:nvPr/>
          </p:nvSpPr>
          <p:spPr>
            <a:xfrm>
              <a:off x="1692875" y="1895400"/>
              <a:ext cx="25" cy="75375"/>
            </a:xfrm>
            <a:custGeom>
              <a:avLst/>
              <a:gdLst/>
              <a:ahLst/>
              <a:cxnLst/>
              <a:rect l="l" t="t" r="r" b="b"/>
              <a:pathLst>
                <a:path w="1" h="3015" fill="none" extrusionOk="0">
                  <a:moveTo>
                    <a:pt x="1" y="1"/>
                  </a:moveTo>
                  <a:lnTo>
                    <a:pt x="1" y="3014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2168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50"/>
            <p:cNvSpPr/>
            <p:nvPr/>
          </p:nvSpPr>
          <p:spPr>
            <a:xfrm>
              <a:off x="1666325" y="1895400"/>
              <a:ext cx="25" cy="75375"/>
            </a:xfrm>
            <a:custGeom>
              <a:avLst/>
              <a:gdLst/>
              <a:ahLst/>
              <a:cxnLst/>
              <a:rect l="l" t="t" r="r" b="b"/>
              <a:pathLst>
                <a:path w="1" h="3015" fill="none" extrusionOk="0">
                  <a:moveTo>
                    <a:pt x="0" y="1"/>
                  </a:moveTo>
                  <a:lnTo>
                    <a:pt x="0" y="3014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2168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50"/>
            <p:cNvSpPr/>
            <p:nvPr/>
          </p:nvSpPr>
          <p:spPr>
            <a:xfrm>
              <a:off x="1640300" y="1895400"/>
              <a:ext cx="25" cy="135525"/>
            </a:xfrm>
            <a:custGeom>
              <a:avLst/>
              <a:gdLst/>
              <a:ahLst/>
              <a:cxnLst/>
              <a:rect l="l" t="t" r="r" b="b"/>
              <a:pathLst>
                <a:path w="1" h="5421" fill="none" extrusionOk="0">
                  <a:moveTo>
                    <a:pt x="1" y="1"/>
                  </a:moveTo>
                  <a:lnTo>
                    <a:pt x="1" y="5421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2168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50"/>
            <p:cNvSpPr/>
            <p:nvPr/>
          </p:nvSpPr>
          <p:spPr>
            <a:xfrm>
              <a:off x="1614275" y="1895400"/>
              <a:ext cx="25" cy="75375"/>
            </a:xfrm>
            <a:custGeom>
              <a:avLst/>
              <a:gdLst/>
              <a:ahLst/>
              <a:cxnLst/>
              <a:rect l="l" t="t" r="r" b="b"/>
              <a:pathLst>
                <a:path w="1" h="3015" fill="none" extrusionOk="0">
                  <a:moveTo>
                    <a:pt x="1" y="1"/>
                  </a:moveTo>
                  <a:lnTo>
                    <a:pt x="1" y="3014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2168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50"/>
            <p:cNvSpPr/>
            <p:nvPr/>
          </p:nvSpPr>
          <p:spPr>
            <a:xfrm>
              <a:off x="1588275" y="1895400"/>
              <a:ext cx="25" cy="75375"/>
            </a:xfrm>
            <a:custGeom>
              <a:avLst/>
              <a:gdLst/>
              <a:ahLst/>
              <a:cxnLst/>
              <a:rect l="l" t="t" r="r" b="b"/>
              <a:pathLst>
                <a:path w="1" h="3015" fill="none" extrusionOk="0">
                  <a:moveTo>
                    <a:pt x="0" y="1"/>
                  </a:moveTo>
                  <a:lnTo>
                    <a:pt x="0" y="3014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2168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50"/>
            <p:cNvSpPr/>
            <p:nvPr/>
          </p:nvSpPr>
          <p:spPr>
            <a:xfrm>
              <a:off x="1561700" y="1895400"/>
              <a:ext cx="25" cy="75375"/>
            </a:xfrm>
            <a:custGeom>
              <a:avLst/>
              <a:gdLst/>
              <a:ahLst/>
              <a:cxnLst/>
              <a:rect l="l" t="t" r="r" b="b"/>
              <a:pathLst>
                <a:path w="1" h="3015" fill="none" extrusionOk="0">
                  <a:moveTo>
                    <a:pt x="1" y="1"/>
                  </a:moveTo>
                  <a:lnTo>
                    <a:pt x="1" y="3014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2168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50"/>
            <p:cNvSpPr/>
            <p:nvPr/>
          </p:nvSpPr>
          <p:spPr>
            <a:xfrm>
              <a:off x="1535700" y="1895400"/>
              <a:ext cx="25" cy="75375"/>
            </a:xfrm>
            <a:custGeom>
              <a:avLst/>
              <a:gdLst/>
              <a:ahLst/>
              <a:cxnLst/>
              <a:rect l="l" t="t" r="r" b="b"/>
              <a:pathLst>
                <a:path w="1" h="3015" fill="none" extrusionOk="0">
                  <a:moveTo>
                    <a:pt x="0" y="1"/>
                  </a:moveTo>
                  <a:lnTo>
                    <a:pt x="0" y="3014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2168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50"/>
            <p:cNvSpPr/>
            <p:nvPr/>
          </p:nvSpPr>
          <p:spPr>
            <a:xfrm>
              <a:off x="1509675" y="1895400"/>
              <a:ext cx="25" cy="135525"/>
            </a:xfrm>
            <a:custGeom>
              <a:avLst/>
              <a:gdLst/>
              <a:ahLst/>
              <a:cxnLst/>
              <a:rect l="l" t="t" r="r" b="b"/>
              <a:pathLst>
                <a:path w="1" h="5421" fill="none" extrusionOk="0">
                  <a:moveTo>
                    <a:pt x="1" y="1"/>
                  </a:moveTo>
                  <a:lnTo>
                    <a:pt x="1" y="5421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2168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50"/>
            <p:cNvSpPr/>
            <p:nvPr/>
          </p:nvSpPr>
          <p:spPr>
            <a:xfrm>
              <a:off x="1483650" y="1895400"/>
              <a:ext cx="25" cy="75375"/>
            </a:xfrm>
            <a:custGeom>
              <a:avLst/>
              <a:gdLst/>
              <a:ahLst/>
              <a:cxnLst/>
              <a:rect l="l" t="t" r="r" b="b"/>
              <a:pathLst>
                <a:path w="1" h="3015" fill="none" extrusionOk="0">
                  <a:moveTo>
                    <a:pt x="1" y="1"/>
                  </a:moveTo>
                  <a:lnTo>
                    <a:pt x="1" y="3014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2168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50"/>
            <p:cNvSpPr/>
            <p:nvPr/>
          </p:nvSpPr>
          <p:spPr>
            <a:xfrm>
              <a:off x="1457650" y="1895400"/>
              <a:ext cx="25" cy="75375"/>
            </a:xfrm>
            <a:custGeom>
              <a:avLst/>
              <a:gdLst/>
              <a:ahLst/>
              <a:cxnLst/>
              <a:rect l="l" t="t" r="r" b="b"/>
              <a:pathLst>
                <a:path w="1" h="3015" fill="none" extrusionOk="0">
                  <a:moveTo>
                    <a:pt x="0" y="1"/>
                  </a:moveTo>
                  <a:lnTo>
                    <a:pt x="0" y="3014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2168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50"/>
            <p:cNvSpPr/>
            <p:nvPr/>
          </p:nvSpPr>
          <p:spPr>
            <a:xfrm>
              <a:off x="1431075" y="1895400"/>
              <a:ext cx="25" cy="75375"/>
            </a:xfrm>
            <a:custGeom>
              <a:avLst/>
              <a:gdLst/>
              <a:ahLst/>
              <a:cxnLst/>
              <a:rect l="l" t="t" r="r" b="b"/>
              <a:pathLst>
                <a:path w="1" h="3015" fill="none" extrusionOk="0">
                  <a:moveTo>
                    <a:pt x="1" y="1"/>
                  </a:moveTo>
                  <a:lnTo>
                    <a:pt x="1" y="3014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2168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50"/>
            <p:cNvSpPr/>
            <p:nvPr/>
          </p:nvSpPr>
          <p:spPr>
            <a:xfrm>
              <a:off x="1405075" y="1895400"/>
              <a:ext cx="25" cy="75375"/>
            </a:xfrm>
            <a:custGeom>
              <a:avLst/>
              <a:gdLst/>
              <a:ahLst/>
              <a:cxnLst/>
              <a:rect l="l" t="t" r="r" b="b"/>
              <a:pathLst>
                <a:path w="1" h="3015" fill="none" extrusionOk="0">
                  <a:moveTo>
                    <a:pt x="0" y="1"/>
                  </a:moveTo>
                  <a:lnTo>
                    <a:pt x="0" y="3014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2168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50"/>
            <p:cNvSpPr/>
            <p:nvPr/>
          </p:nvSpPr>
          <p:spPr>
            <a:xfrm>
              <a:off x="1379050" y="1895400"/>
              <a:ext cx="25" cy="135525"/>
            </a:xfrm>
            <a:custGeom>
              <a:avLst/>
              <a:gdLst/>
              <a:ahLst/>
              <a:cxnLst/>
              <a:rect l="l" t="t" r="r" b="b"/>
              <a:pathLst>
                <a:path w="1" h="5421" fill="none" extrusionOk="0">
                  <a:moveTo>
                    <a:pt x="1" y="1"/>
                  </a:moveTo>
                  <a:lnTo>
                    <a:pt x="1" y="5421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2168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50"/>
            <p:cNvSpPr/>
            <p:nvPr/>
          </p:nvSpPr>
          <p:spPr>
            <a:xfrm>
              <a:off x="1353025" y="1895400"/>
              <a:ext cx="25" cy="75375"/>
            </a:xfrm>
            <a:custGeom>
              <a:avLst/>
              <a:gdLst/>
              <a:ahLst/>
              <a:cxnLst/>
              <a:rect l="l" t="t" r="r" b="b"/>
              <a:pathLst>
                <a:path w="1" h="3015" fill="none" extrusionOk="0">
                  <a:moveTo>
                    <a:pt x="1" y="1"/>
                  </a:moveTo>
                  <a:lnTo>
                    <a:pt x="1" y="3014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2168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50"/>
            <p:cNvSpPr/>
            <p:nvPr/>
          </p:nvSpPr>
          <p:spPr>
            <a:xfrm>
              <a:off x="1326475" y="1895400"/>
              <a:ext cx="25" cy="75375"/>
            </a:xfrm>
            <a:custGeom>
              <a:avLst/>
              <a:gdLst/>
              <a:ahLst/>
              <a:cxnLst/>
              <a:rect l="l" t="t" r="r" b="b"/>
              <a:pathLst>
                <a:path w="1" h="3015" fill="none" extrusionOk="0">
                  <a:moveTo>
                    <a:pt x="1" y="1"/>
                  </a:moveTo>
                  <a:lnTo>
                    <a:pt x="1" y="3014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2168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50"/>
            <p:cNvSpPr/>
            <p:nvPr/>
          </p:nvSpPr>
          <p:spPr>
            <a:xfrm>
              <a:off x="1300450" y="1895400"/>
              <a:ext cx="25" cy="75375"/>
            </a:xfrm>
            <a:custGeom>
              <a:avLst/>
              <a:gdLst/>
              <a:ahLst/>
              <a:cxnLst/>
              <a:rect l="l" t="t" r="r" b="b"/>
              <a:pathLst>
                <a:path w="1" h="3015" fill="none" extrusionOk="0">
                  <a:moveTo>
                    <a:pt x="1" y="1"/>
                  </a:moveTo>
                  <a:lnTo>
                    <a:pt x="1" y="3014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2168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50"/>
            <p:cNvSpPr/>
            <p:nvPr/>
          </p:nvSpPr>
          <p:spPr>
            <a:xfrm>
              <a:off x="1274450" y="1895400"/>
              <a:ext cx="25" cy="75375"/>
            </a:xfrm>
            <a:custGeom>
              <a:avLst/>
              <a:gdLst/>
              <a:ahLst/>
              <a:cxnLst/>
              <a:rect l="l" t="t" r="r" b="b"/>
              <a:pathLst>
                <a:path w="1" h="3015" fill="none" extrusionOk="0">
                  <a:moveTo>
                    <a:pt x="0" y="1"/>
                  </a:moveTo>
                  <a:lnTo>
                    <a:pt x="0" y="3014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2168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50"/>
            <p:cNvSpPr/>
            <p:nvPr/>
          </p:nvSpPr>
          <p:spPr>
            <a:xfrm>
              <a:off x="1248425" y="1895400"/>
              <a:ext cx="25" cy="135525"/>
            </a:xfrm>
            <a:custGeom>
              <a:avLst/>
              <a:gdLst/>
              <a:ahLst/>
              <a:cxnLst/>
              <a:rect l="l" t="t" r="r" b="b"/>
              <a:pathLst>
                <a:path w="1" h="5421" fill="none" extrusionOk="0">
                  <a:moveTo>
                    <a:pt x="1" y="1"/>
                  </a:moveTo>
                  <a:lnTo>
                    <a:pt x="1" y="5421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2168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50"/>
            <p:cNvSpPr/>
            <p:nvPr/>
          </p:nvSpPr>
          <p:spPr>
            <a:xfrm>
              <a:off x="1221875" y="1895400"/>
              <a:ext cx="25" cy="75375"/>
            </a:xfrm>
            <a:custGeom>
              <a:avLst/>
              <a:gdLst/>
              <a:ahLst/>
              <a:cxnLst/>
              <a:rect l="l" t="t" r="r" b="b"/>
              <a:pathLst>
                <a:path w="1" h="3015" fill="none" extrusionOk="0">
                  <a:moveTo>
                    <a:pt x="0" y="1"/>
                  </a:moveTo>
                  <a:lnTo>
                    <a:pt x="0" y="3014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2168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50"/>
            <p:cNvSpPr/>
            <p:nvPr/>
          </p:nvSpPr>
          <p:spPr>
            <a:xfrm>
              <a:off x="1195850" y="1895400"/>
              <a:ext cx="25" cy="75375"/>
            </a:xfrm>
            <a:custGeom>
              <a:avLst/>
              <a:gdLst/>
              <a:ahLst/>
              <a:cxnLst/>
              <a:rect l="l" t="t" r="r" b="b"/>
              <a:pathLst>
                <a:path w="1" h="3015" fill="none" extrusionOk="0">
                  <a:moveTo>
                    <a:pt x="1" y="1"/>
                  </a:moveTo>
                  <a:lnTo>
                    <a:pt x="1" y="3014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2168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50"/>
            <p:cNvSpPr/>
            <p:nvPr/>
          </p:nvSpPr>
          <p:spPr>
            <a:xfrm>
              <a:off x="1169825" y="1895400"/>
              <a:ext cx="25" cy="75375"/>
            </a:xfrm>
            <a:custGeom>
              <a:avLst/>
              <a:gdLst/>
              <a:ahLst/>
              <a:cxnLst/>
              <a:rect l="l" t="t" r="r" b="b"/>
              <a:pathLst>
                <a:path w="1" h="3015" fill="none" extrusionOk="0">
                  <a:moveTo>
                    <a:pt x="1" y="1"/>
                  </a:moveTo>
                  <a:lnTo>
                    <a:pt x="1" y="3014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2168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50"/>
            <p:cNvSpPr/>
            <p:nvPr/>
          </p:nvSpPr>
          <p:spPr>
            <a:xfrm>
              <a:off x="1143275" y="1895400"/>
              <a:ext cx="25" cy="75375"/>
            </a:xfrm>
            <a:custGeom>
              <a:avLst/>
              <a:gdLst/>
              <a:ahLst/>
              <a:cxnLst/>
              <a:rect l="l" t="t" r="r" b="b"/>
              <a:pathLst>
                <a:path w="1" h="3015" fill="none" extrusionOk="0">
                  <a:moveTo>
                    <a:pt x="1" y="1"/>
                  </a:moveTo>
                  <a:lnTo>
                    <a:pt x="1" y="3014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2168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50"/>
            <p:cNvSpPr/>
            <p:nvPr/>
          </p:nvSpPr>
          <p:spPr>
            <a:xfrm>
              <a:off x="1117250" y="1895400"/>
              <a:ext cx="25" cy="135525"/>
            </a:xfrm>
            <a:custGeom>
              <a:avLst/>
              <a:gdLst/>
              <a:ahLst/>
              <a:cxnLst/>
              <a:rect l="l" t="t" r="r" b="b"/>
              <a:pathLst>
                <a:path w="1" h="5421" fill="none" extrusionOk="0">
                  <a:moveTo>
                    <a:pt x="1" y="1"/>
                  </a:moveTo>
                  <a:lnTo>
                    <a:pt x="1" y="5421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2168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50"/>
            <p:cNvSpPr/>
            <p:nvPr/>
          </p:nvSpPr>
          <p:spPr>
            <a:xfrm>
              <a:off x="1091250" y="1895400"/>
              <a:ext cx="25" cy="75375"/>
            </a:xfrm>
            <a:custGeom>
              <a:avLst/>
              <a:gdLst/>
              <a:ahLst/>
              <a:cxnLst/>
              <a:rect l="l" t="t" r="r" b="b"/>
              <a:pathLst>
                <a:path w="1" h="3015" fill="none" extrusionOk="0">
                  <a:moveTo>
                    <a:pt x="0" y="1"/>
                  </a:moveTo>
                  <a:lnTo>
                    <a:pt x="0" y="3014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2168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50"/>
            <p:cNvSpPr/>
            <p:nvPr/>
          </p:nvSpPr>
          <p:spPr>
            <a:xfrm>
              <a:off x="1065225" y="1895400"/>
              <a:ext cx="25" cy="75375"/>
            </a:xfrm>
            <a:custGeom>
              <a:avLst/>
              <a:gdLst/>
              <a:ahLst/>
              <a:cxnLst/>
              <a:rect l="l" t="t" r="r" b="b"/>
              <a:pathLst>
                <a:path w="1" h="3015" fill="none" extrusionOk="0">
                  <a:moveTo>
                    <a:pt x="1" y="1"/>
                  </a:moveTo>
                  <a:lnTo>
                    <a:pt x="1" y="3014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2168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50"/>
            <p:cNvSpPr/>
            <p:nvPr/>
          </p:nvSpPr>
          <p:spPr>
            <a:xfrm>
              <a:off x="1038675" y="1895400"/>
              <a:ext cx="25" cy="75375"/>
            </a:xfrm>
            <a:custGeom>
              <a:avLst/>
              <a:gdLst/>
              <a:ahLst/>
              <a:cxnLst/>
              <a:rect l="l" t="t" r="r" b="b"/>
              <a:pathLst>
                <a:path w="1" h="3015" fill="none" extrusionOk="0">
                  <a:moveTo>
                    <a:pt x="0" y="1"/>
                  </a:moveTo>
                  <a:lnTo>
                    <a:pt x="0" y="3014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2168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50"/>
            <p:cNvSpPr/>
            <p:nvPr/>
          </p:nvSpPr>
          <p:spPr>
            <a:xfrm>
              <a:off x="1012650" y="1895400"/>
              <a:ext cx="25" cy="75375"/>
            </a:xfrm>
            <a:custGeom>
              <a:avLst/>
              <a:gdLst/>
              <a:ahLst/>
              <a:cxnLst/>
              <a:rect l="l" t="t" r="r" b="b"/>
              <a:pathLst>
                <a:path w="1" h="3015" fill="none" extrusionOk="0">
                  <a:moveTo>
                    <a:pt x="1" y="1"/>
                  </a:moveTo>
                  <a:lnTo>
                    <a:pt x="1" y="3014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2168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50"/>
            <p:cNvSpPr/>
            <p:nvPr/>
          </p:nvSpPr>
          <p:spPr>
            <a:xfrm>
              <a:off x="986625" y="1895400"/>
              <a:ext cx="25" cy="135525"/>
            </a:xfrm>
            <a:custGeom>
              <a:avLst/>
              <a:gdLst/>
              <a:ahLst/>
              <a:cxnLst/>
              <a:rect l="l" t="t" r="r" b="b"/>
              <a:pathLst>
                <a:path w="1" h="5421" fill="none" extrusionOk="0">
                  <a:moveTo>
                    <a:pt x="1" y="1"/>
                  </a:moveTo>
                  <a:lnTo>
                    <a:pt x="1" y="5421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2168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50"/>
            <p:cNvSpPr/>
            <p:nvPr/>
          </p:nvSpPr>
          <p:spPr>
            <a:xfrm>
              <a:off x="960625" y="1895400"/>
              <a:ext cx="25" cy="75375"/>
            </a:xfrm>
            <a:custGeom>
              <a:avLst/>
              <a:gdLst/>
              <a:ahLst/>
              <a:cxnLst/>
              <a:rect l="l" t="t" r="r" b="b"/>
              <a:pathLst>
                <a:path w="1" h="3015" fill="none" extrusionOk="0">
                  <a:moveTo>
                    <a:pt x="0" y="1"/>
                  </a:moveTo>
                  <a:lnTo>
                    <a:pt x="0" y="3014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2168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50"/>
            <p:cNvSpPr/>
            <p:nvPr/>
          </p:nvSpPr>
          <p:spPr>
            <a:xfrm>
              <a:off x="934050" y="1895400"/>
              <a:ext cx="25" cy="75375"/>
            </a:xfrm>
            <a:custGeom>
              <a:avLst/>
              <a:gdLst/>
              <a:ahLst/>
              <a:cxnLst/>
              <a:rect l="l" t="t" r="r" b="b"/>
              <a:pathLst>
                <a:path w="1" h="3015" fill="none" extrusionOk="0">
                  <a:moveTo>
                    <a:pt x="1" y="1"/>
                  </a:moveTo>
                  <a:lnTo>
                    <a:pt x="1" y="3014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2168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50"/>
            <p:cNvSpPr/>
            <p:nvPr/>
          </p:nvSpPr>
          <p:spPr>
            <a:xfrm>
              <a:off x="908050" y="1895400"/>
              <a:ext cx="25" cy="75375"/>
            </a:xfrm>
            <a:custGeom>
              <a:avLst/>
              <a:gdLst/>
              <a:ahLst/>
              <a:cxnLst/>
              <a:rect l="l" t="t" r="r" b="b"/>
              <a:pathLst>
                <a:path w="1" h="3015" fill="none" extrusionOk="0">
                  <a:moveTo>
                    <a:pt x="0" y="1"/>
                  </a:moveTo>
                  <a:lnTo>
                    <a:pt x="0" y="3014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2168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50"/>
            <p:cNvSpPr/>
            <p:nvPr/>
          </p:nvSpPr>
          <p:spPr>
            <a:xfrm>
              <a:off x="882025" y="1895400"/>
              <a:ext cx="25" cy="75375"/>
            </a:xfrm>
            <a:custGeom>
              <a:avLst/>
              <a:gdLst/>
              <a:ahLst/>
              <a:cxnLst/>
              <a:rect l="l" t="t" r="r" b="b"/>
              <a:pathLst>
                <a:path w="1" h="3015" fill="none" extrusionOk="0">
                  <a:moveTo>
                    <a:pt x="1" y="1"/>
                  </a:moveTo>
                  <a:lnTo>
                    <a:pt x="1" y="3014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2168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50"/>
            <p:cNvSpPr/>
            <p:nvPr/>
          </p:nvSpPr>
          <p:spPr>
            <a:xfrm>
              <a:off x="856000" y="1895400"/>
              <a:ext cx="25" cy="135525"/>
            </a:xfrm>
            <a:custGeom>
              <a:avLst/>
              <a:gdLst/>
              <a:ahLst/>
              <a:cxnLst/>
              <a:rect l="l" t="t" r="r" b="b"/>
              <a:pathLst>
                <a:path w="1" h="5421" fill="none" extrusionOk="0">
                  <a:moveTo>
                    <a:pt x="1" y="1"/>
                  </a:moveTo>
                  <a:lnTo>
                    <a:pt x="1" y="5421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2168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50"/>
            <p:cNvSpPr/>
            <p:nvPr/>
          </p:nvSpPr>
          <p:spPr>
            <a:xfrm>
              <a:off x="829450" y="1895400"/>
              <a:ext cx="25" cy="75375"/>
            </a:xfrm>
            <a:custGeom>
              <a:avLst/>
              <a:gdLst/>
              <a:ahLst/>
              <a:cxnLst/>
              <a:rect l="l" t="t" r="r" b="b"/>
              <a:pathLst>
                <a:path w="1" h="3015" fill="none" extrusionOk="0">
                  <a:moveTo>
                    <a:pt x="1" y="1"/>
                  </a:moveTo>
                  <a:lnTo>
                    <a:pt x="1" y="3014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2168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50"/>
            <p:cNvSpPr/>
            <p:nvPr/>
          </p:nvSpPr>
          <p:spPr>
            <a:xfrm>
              <a:off x="803425" y="1895400"/>
              <a:ext cx="25" cy="75375"/>
            </a:xfrm>
            <a:custGeom>
              <a:avLst/>
              <a:gdLst/>
              <a:ahLst/>
              <a:cxnLst/>
              <a:rect l="l" t="t" r="r" b="b"/>
              <a:pathLst>
                <a:path w="1" h="3015" fill="none" extrusionOk="0">
                  <a:moveTo>
                    <a:pt x="1" y="1"/>
                  </a:moveTo>
                  <a:lnTo>
                    <a:pt x="1" y="3014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2168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50"/>
            <p:cNvSpPr/>
            <p:nvPr/>
          </p:nvSpPr>
          <p:spPr>
            <a:xfrm>
              <a:off x="777425" y="1895400"/>
              <a:ext cx="25" cy="75375"/>
            </a:xfrm>
            <a:custGeom>
              <a:avLst/>
              <a:gdLst/>
              <a:ahLst/>
              <a:cxnLst/>
              <a:rect l="l" t="t" r="r" b="b"/>
              <a:pathLst>
                <a:path w="1" h="3015" fill="none" extrusionOk="0">
                  <a:moveTo>
                    <a:pt x="0" y="1"/>
                  </a:moveTo>
                  <a:lnTo>
                    <a:pt x="0" y="3014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2168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50"/>
            <p:cNvSpPr/>
            <p:nvPr/>
          </p:nvSpPr>
          <p:spPr>
            <a:xfrm>
              <a:off x="751400" y="1895400"/>
              <a:ext cx="25" cy="75375"/>
            </a:xfrm>
            <a:custGeom>
              <a:avLst/>
              <a:gdLst/>
              <a:ahLst/>
              <a:cxnLst/>
              <a:rect l="l" t="t" r="r" b="b"/>
              <a:pathLst>
                <a:path w="1" h="3015" fill="none" extrusionOk="0">
                  <a:moveTo>
                    <a:pt x="1" y="1"/>
                  </a:moveTo>
                  <a:lnTo>
                    <a:pt x="1" y="3014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2168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50"/>
            <p:cNvSpPr/>
            <p:nvPr/>
          </p:nvSpPr>
          <p:spPr>
            <a:xfrm>
              <a:off x="724850" y="1895400"/>
              <a:ext cx="25" cy="135525"/>
            </a:xfrm>
            <a:custGeom>
              <a:avLst/>
              <a:gdLst/>
              <a:ahLst/>
              <a:cxnLst/>
              <a:rect l="l" t="t" r="r" b="b"/>
              <a:pathLst>
                <a:path w="1" h="5421" fill="none" extrusionOk="0">
                  <a:moveTo>
                    <a:pt x="0" y="1"/>
                  </a:moveTo>
                  <a:lnTo>
                    <a:pt x="0" y="5421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2168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50"/>
            <p:cNvSpPr/>
            <p:nvPr/>
          </p:nvSpPr>
          <p:spPr>
            <a:xfrm>
              <a:off x="698825" y="1895400"/>
              <a:ext cx="25" cy="75375"/>
            </a:xfrm>
            <a:custGeom>
              <a:avLst/>
              <a:gdLst/>
              <a:ahLst/>
              <a:cxnLst/>
              <a:rect l="l" t="t" r="r" b="b"/>
              <a:pathLst>
                <a:path w="1" h="3015" fill="none" extrusionOk="0">
                  <a:moveTo>
                    <a:pt x="0" y="1"/>
                  </a:moveTo>
                  <a:lnTo>
                    <a:pt x="0" y="3014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2168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50"/>
            <p:cNvSpPr/>
            <p:nvPr/>
          </p:nvSpPr>
          <p:spPr>
            <a:xfrm>
              <a:off x="672800" y="1895400"/>
              <a:ext cx="25" cy="75375"/>
            </a:xfrm>
            <a:custGeom>
              <a:avLst/>
              <a:gdLst/>
              <a:ahLst/>
              <a:cxnLst/>
              <a:rect l="l" t="t" r="r" b="b"/>
              <a:pathLst>
                <a:path w="1" h="3015" fill="none" extrusionOk="0">
                  <a:moveTo>
                    <a:pt x="1" y="1"/>
                  </a:moveTo>
                  <a:lnTo>
                    <a:pt x="1" y="3014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2168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50"/>
            <p:cNvSpPr/>
            <p:nvPr/>
          </p:nvSpPr>
          <p:spPr>
            <a:xfrm>
              <a:off x="646800" y="1895400"/>
              <a:ext cx="25" cy="75375"/>
            </a:xfrm>
            <a:custGeom>
              <a:avLst/>
              <a:gdLst/>
              <a:ahLst/>
              <a:cxnLst/>
              <a:rect l="l" t="t" r="r" b="b"/>
              <a:pathLst>
                <a:path w="1" h="3015" fill="none" extrusionOk="0">
                  <a:moveTo>
                    <a:pt x="0" y="1"/>
                  </a:moveTo>
                  <a:lnTo>
                    <a:pt x="0" y="3014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2168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50"/>
            <p:cNvSpPr/>
            <p:nvPr/>
          </p:nvSpPr>
          <p:spPr>
            <a:xfrm>
              <a:off x="620225" y="1895400"/>
              <a:ext cx="25" cy="75375"/>
            </a:xfrm>
            <a:custGeom>
              <a:avLst/>
              <a:gdLst/>
              <a:ahLst/>
              <a:cxnLst/>
              <a:rect l="l" t="t" r="r" b="b"/>
              <a:pathLst>
                <a:path w="1" h="3015" fill="none" extrusionOk="0">
                  <a:moveTo>
                    <a:pt x="1" y="1"/>
                  </a:moveTo>
                  <a:lnTo>
                    <a:pt x="1" y="3014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2168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50"/>
            <p:cNvSpPr/>
            <p:nvPr/>
          </p:nvSpPr>
          <p:spPr>
            <a:xfrm>
              <a:off x="594225" y="1895400"/>
              <a:ext cx="25" cy="135525"/>
            </a:xfrm>
            <a:custGeom>
              <a:avLst/>
              <a:gdLst/>
              <a:ahLst/>
              <a:cxnLst/>
              <a:rect l="l" t="t" r="r" b="b"/>
              <a:pathLst>
                <a:path w="1" h="5421" fill="none" extrusionOk="0">
                  <a:moveTo>
                    <a:pt x="0" y="1"/>
                  </a:moveTo>
                  <a:lnTo>
                    <a:pt x="0" y="5421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2168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50"/>
            <p:cNvSpPr/>
            <p:nvPr/>
          </p:nvSpPr>
          <p:spPr>
            <a:xfrm>
              <a:off x="568200" y="1895400"/>
              <a:ext cx="25" cy="75375"/>
            </a:xfrm>
            <a:custGeom>
              <a:avLst/>
              <a:gdLst/>
              <a:ahLst/>
              <a:cxnLst/>
              <a:rect l="l" t="t" r="r" b="b"/>
              <a:pathLst>
                <a:path w="1" h="3015" fill="none" extrusionOk="0">
                  <a:moveTo>
                    <a:pt x="0" y="1"/>
                  </a:moveTo>
                  <a:lnTo>
                    <a:pt x="0" y="3014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2168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50"/>
            <p:cNvSpPr/>
            <p:nvPr/>
          </p:nvSpPr>
          <p:spPr>
            <a:xfrm>
              <a:off x="542175" y="1895400"/>
              <a:ext cx="25" cy="75375"/>
            </a:xfrm>
            <a:custGeom>
              <a:avLst/>
              <a:gdLst/>
              <a:ahLst/>
              <a:cxnLst/>
              <a:rect l="l" t="t" r="r" b="b"/>
              <a:pathLst>
                <a:path w="1" h="3015" fill="none" extrusionOk="0">
                  <a:moveTo>
                    <a:pt x="1" y="1"/>
                  </a:moveTo>
                  <a:lnTo>
                    <a:pt x="1" y="3014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2168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50"/>
            <p:cNvSpPr/>
            <p:nvPr/>
          </p:nvSpPr>
          <p:spPr>
            <a:xfrm>
              <a:off x="515625" y="1895400"/>
              <a:ext cx="25" cy="75375"/>
            </a:xfrm>
            <a:custGeom>
              <a:avLst/>
              <a:gdLst/>
              <a:ahLst/>
              <a:cxnLst/>
              <a:rect l="l" t="t" r="r" b="b"/>
              <a:pathLst>
                <a:path w="1" h="3015" fill="none" extrusionOk="0">
                  <a:moveTo>
                    <a:pt x="0" y="1"/>
                  </a:moveTo>
                  <a:lnTo>
                    <a:pt x="0" y="3014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2168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50"/>
            <p:cNvSpPr/>
            <p:nvPr/>
          </p:nvSpPr>
          <p:spPr>
            <a:xfrm>
              <a:off x="489600" y="1895400"/>
              <a:ext cx="25" cy="75375"/>
            </a:xfrm>
            <a:custGeom>
              <a:avLst/>
              <a:gdLst/>
              <a:ahLst/>
              <a:cxnLst/>
              <a:rect l="l" t="t" r="r" b="b"/>
              <a:pathLst>
                <a:path w="1" h="3015" fill="none" extrusionOk="0">
                  <a:moveTo>
                    <a:pt x="1" y="1"/>
                  </a:moveTo>
                  <a:lnTo>
                    <a:pt x="1" y="3014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2168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50"/>
            <p:cNvSpPr/>
            <p:nvPr/>
          </p:nvSpPr>
          <p:spPr>
            <a:xfrm>
              <a:off x="463600" y="1895400"/>
              <a:ext cx="25" cy="135525"/>
            </a:xfrm>
            <a:custGeom>
              <a:avLst/>
              <a:gdLst/>
              <a:ahLst/>
              <a:cxnLst/>
              <a:rect l="l" t="t" r="r" b="b"/>
              <a:pathLst>
                <a:path w="1" h="5421" fill="none" extrusionOk="0">
                  <a:moveTo>
                    <a:pt x="0" y="1"/>
                  </a:moveTo>
                  <a:lnTo>
                    <a:pt x="0" y="5421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2168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50"/>
            <p:cNvSpPr/>
            <p:nvPr/>
          </p:nvSpPr>
          <p:spPr>
            <a:xfrm>
              <a:off x="437575" y="1895400"/>
              <a:ext cx="25" cy="75375"/>
            </a:xfrm>
            <a:custGeom>
              <a:avLst/>
              <a:gdLst/>
              <a:ahLst/>
              <a:cxnLst/>
              <a:rect l="l" t="t" r="r" b="b"/>
              <a:pathLst>
                <a:path w="1" h="3015" fill="none" extrusionOk="0">
                  <a:moveTo>
                    <a:pt x="0" y="1"/>
                  </a:moveTo>
                  <a:lnTo>
                    <a:pt x="0" y="3014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2168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50"/>
            <p:cNvSpPr/>
            <p:nvPr/>
          </p:nvSpPr>
          <p:spPr>
            <a:xfrm>
              <a:off x="411025" y="1895400"/>
              <a:ext cx="25" cy="75375"/>
            </a:xfrm>
            <a:custGeom>
              <a:avLst/>
              <a:gdLst/>
              <a:ahLst/>
              <a:cxnLst/>
              <a:rect l="l" t="t" r="r" b="b"/>
              <a:pathLst>
                <a:path w="1" h="3015" fill="none" extrusionOk="0">
                  <a:moveTo>
                    <a:pt x="0" y="1"/>
                  </a:moveTo>
                  <a:lnTo>
                    <a:pt x="0" y="3014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2168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50"/>
            <p:cNvSpPr/>
            <p:nvPr/>
          </p:nvSpPr>
          <p:spPr>
            <a:xfrm>
              <a:off x="385000" y="1895400"/>
              <a:ext cx="25" cy="75375"/>
            </a:xfrm>
            <a:custGeom>
              <a:avLst/>
              <a:gdLst/>
              <a:ahLst/>
              <a:cxnLst/>
              <a:rect l="l" t="t" r="r" b="b"/>
              <a:pathLst>
                <a:path w="1" h="3015" fill="none" extrusionOk="0">
                  <a:moveTo>
                    <a:pt x="0" y="1"/>
                  </a:moveTo>
                  <a:lnTo>
                    <a:pt x="0" y="3014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2168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50"/>
            <p:cNvSpPr/>
            <p:nvPr/>
          </p:nvSpPr>
          <p:spPr>
            <a:xfrm>
              <a:off x="358975" y="1895400"/>
              <a:ext cx="25" cy="75375"/>
            </a:xfrm>
            <a:custGeom>
              <a:avLst/>
              <a:gdLst/>
              <a:ahLst/>
              <a:cxnLst/>
              <a:rect l="l" t="t" r="r" b="b"/>
              <a:pathLst>
                <a:path w="1" h="3015" fill="none" extrusionOk="0">
                  <a:moveTo>
                    <a:pt x="1" y="1"/>
                  </a:moveTo>
                  <a:lnTo>
                    <a:pt x="1" y="3014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2168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54" name="Google Shape;654;p50"/>
          <p:cNvSpPr/>
          <p:nvPr/>
        </p:nvSpPr>
        <p:spPr>
          <a:xfrm>
            <a:off x="240750" y="2696625"/>
            <a:ext cx="718800" cy="718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5" name="Google Shape;655;p50"/>
          <p:cNvSpPr/>
          <p:nvPr/>
        </p:nvSpPr>
        <p:spPr>
          <a:xfrm>
            <a:off x="4997925" y="256025"/>
            <a:ext cx="718800" cy="7188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6" name="Google Shape;656;p50"/>
          <p:cNvSpPr/>
          <p:nvPr/>
        </p:nvSpPr>
        <p:spPr>
          <a:xfrm>
            <a:off x="1911125" y="336950"/>
            <a:ext cx="328500" cy="328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9" name="Google Shape;659;p50"/>
          <p:cNvSpPr/>
          <p:nvPr/>
        </p:nvSpPr>
        <p:spPr>
          <a:xfrm>
            <a:off x="4420628" y="4215295"/>
            <a:ext cx="356196" cy="328410"/>
          </a:xfrm>
          <a:custGeom>
            <a:avLst/>
            <a:gdLst/>
            <a:ahLst/>
            <a:cxnLst/>
            <a:rect l="l" t="t" r="r" b="b"/>
            <a:pathLst>
              <a:path w="11217" h="10342" extrusionOk="0">
                <a:moveTo>
                  <a:pt x="3394" y="1186"/>
                </a:moveTo>
                <a:lnTo>
                  <a:pt x="3394" y="1507"/>
                </a:lnTo>
                <a:lnTo>
                  <a:pt x="1668" y="1507"/>
                </a:lnTo>
                <a:lnTo>
                  <a:pt x="1668" y="1186"/>
                </a:lnTo>
                <a:close/>
                <a:moveTo>
                  <a:pt x="3096" y="1829"/>
                </a:moveTo>
                <a:lnTo>
                  <a:pt x="3096" y="2090"/>
                </a:lnTo>
                <a:lnTo>
                  <a:pt x="2013" y="3043"/>
                </a:lnTo>
                <a:lnTo>
                  <a:pt x="2013" y="1829"/>
                </a:lnTo>
                <a:close/>
                <a:moveTo>
                  <a:pt x="6740" y="5948"/>
                </a:moveTo>
                <a:cubicBezTo>
                  <a:pt x="6775" y="5948"/>
                  <a:pt x="6799" y="5972"/>
                  <a:pt x="6799" y="6008"/>
                </a:cubicBezTo>
                <a:lnTo>
                  <a:pt x="6799" y="10020"/>
                </a:lnTo>
                <a:lnTo>
                  <a:pt x="4644" y="10020"/>
                </a:lnTo>
                <a:lnTo>
                  <a:pt x="4644" y="6008"/>
                </a:lnTo>
                <a:cubicBezTo>
                  <a:pt x="4644" y="5972"/>
                  <a:pt x="4668" y="5948"/>
                  <a:pt x="4704" y="5948"/>
                </a:cubicBezTo>
                <a:close/>
                <a:moveTo>
                  <a:pt x="5601" y="1"/>
                </a:moveTo>
                <a:cubicBezTo>
                  <a:pt x="5543" y="1"/>
                  <a:pt x="5484" y="19"/>
                  <a:pt x="5430" y="55"/>
                </a:cubicBezTo>
                <a:lnTo>
                  <a:pt x="3692" y="1567"/>
                </a:lnTo>
                <a:lnTo>
                  <a:pt x="3692" y="1126"/>
                </a:lnTo>
                <a:cubicBezTo>
                  <a:pt x="3692" y="995"/>
                  <a:pt x="3573" y="876"/>
                  <a:pt x="3442" y="876"/>
                </a:cubicBezTo>
                <a:lnTo>
                  <a:pt x="1596" y="876"/>
                </a:lnTo>
                <a:cubicBezTo>
                  <a:pt x="1453" y="876"/>
                  <a:pt x="1334" y="995"/>
                  <a:pt x="1334" y="1126"/>
                </a:cubicBezTo>
                <a:lnTo>
                  <a:pt x="1334" y="1590"/>
                </a:lnTo>
                <a:cubicBezTo>
                  <a:pt x="1334" y="1721"/>
                  <a:pt x="1453" y="1840"/>
                  <a:pt x="1596" y="1840"/>
                </a:cubicBezTo>
                <a:lnTo>
                  <a:pt x="1691" y="1840"/>
                </a:lnTo>
                <a:lnTo>
                  <a:pt x="1691" y="3329"/>
                </a:lnTo>
                <a:lnTo>
                  <a:pt x="108" y="4710"/>
                </a:lnTo>
                <a:cubicBezTo>
                  <a:pt x="25" y="4781"/>
                  <a:pt x="1" y="4888"/>
                  <a:pt x="25" y="4984"/>
                </a:cubicBezTo>
                <a:cubicBezTo>
                  <a:pt x="60" y="5079"/>
                  <a:pt x="167" y="5138"/>
                  <a:pt x="251" y="5138"/>
                </a:cubicBezTo>
                <a:lnTo>
                  <a:pt x="1322" y="5138"/>
                </a:lnTo>
                <a:lnTo>
                  <a:pt x="1322" y="7972"/>
                </a:lnTo>
                <a:cubicBezTo>
                  <a:pt x="1322" y="8056"/>
                  <a:pt x="1394" y="8139"/>
                  <a:pt x="1489" y="8139"/>
                </a:cubicBezTo>
                <a:cubicBezTo>
                  <a:pt x="1572" y="8139"/>
                  <a:pt x="1656" y="8056"/>
                  <a:pt x="1656" y="7972"/>
                </a:cubicBezTo>
                <a:lnTo>
                  <a:pt x="1656" y="5055"/>
                </a:lnTo>
                <a:lnTo>
                  <a:pt x="5609" y="1614"/>
                </a:lnTo>
                <a:lnTo>
                  <a:pt x="9561" y="5055"/>
                </a:lnTo>
                <a:lnTo>
                  <a:pt x="9561" y="9937"/>
                </a:lnTo>
                <a:cubicBezTo>
                  <a:pt x="9561" y="9984"/>
                  <a:pt x="9526" y="10020"/>
                  <a:pt x="9478" y="10020"/>
                </a:cubicBezTo>
                <a:lnTo>
                  <a:pt x="7109" y="10020"/>
                </a:lnTo>
                <a:lnTo>
                  <a:pt x="7109" y="6008"/>
                </a:lnTo>
                <a:cubicBezTo>
                  <a:pt x="7109" y="5793"/>
                  <a:pt x="6930" y="5615"/>
                  <a:pt x="6728" y="5615"/>
                </a:cubicBezTo>
                <a:lnTo>
                  <a:pt x="4680" y="5615"/>
                </a:lnTo>
                <a:cubicBezTo>
                  <a:pt x="4478" y="5615"/>
                  <a:pt x="4299" y="5793"/>
                  <a:pt x="4299" y="6008"/>
                </a:cubicBezTo>
                <a:lnTo>
                  <a:pt x="4299" y="10020"/>
                </a:lnTo>
                <a:lnTo>
                  <a:pt x="1739" y="10020"/>
                </a:lnTo>
                <a:cubicBezTo>
                  <a:pt x="1691" y="10020"/>
                  <a:pt x="1656" y="9984"/>
                  <a:pt x="1656" y="9937"/>
                </a:cubicBezTo>
                <a:lnTo>
                  <a:pt x="1656" y="8734"/>
                </a:lnTo>
                <a:cubicBezTo>
                  <a:pt x="1656" y="8639"/>
                  <a:pt x="1572" y="8567"/>
                  <a:pt x="1489" y="8567"/>
                </a:cubicBezTo>
                <a:cubicBezTo>
                  <a:pt x="1394" y="8567"/>
                  <a:pt x="1322" y="8639"/>
                  <a:pt x="1322" y="8734"/>
                </a:cubicBezTo>
                <a:lnTo>
                  <a:pt x="1322" y="9937"/>
                </a:lnTo>
                <a:cubicBezTo>
                  <a:pt x="1322" y="10163"/>
                  <a:pt x="1501" y="10342"/>
                  <a:pt x="1727" y="10342"/>
                </a:cubicBezTo>
                <a:lnTo>
                  <a:pt x="9466" y="10342"/>
                </a:lnTo>
                <a:cubicBezTo>
                  <a:pt x="9692" y="10342"/>
                  <a:pt x="9871" y="10163"/>
                  <a:pt x="9871" y="9937"/>
                </a:cubicBezTo>
                <a:lnTo>
                  <a:pt x="9871" y="5127"/>
                </a:lnTo>
                <a:lnTo>
                  <a:pt x="10943" y="5127"/>
                </a:lnTo>
                <a:cubicBezTo>
                  <a:pt x="11038" y="5127"/>
                  <a:pt x="11133" y="5067"/>
                  <a:pt x="11157" y="4960"/>
                </a:cubicBezTo>
                <a:cubicBezTo>
                  <a:pt x="11216" y="4877"/>
                  <a:pt x="11205" y="4769"/>
                  <a:pt x="11121" y="4698"/>
                </a:cubicBezTo>
                <a:lnTo>
                  <a:pt x="8811" y="2686"/>
                </a:lnTo>
                <a:cubicBezTo>
                  <a:pt x="8785" y="2659"/>
                  <a:pt x="8748" y="2647"/>
                  <a:pt x="8711" y="2647"/>
                </a:cubicBezTo>
                <a:cubicBezTo>
                  <a:pt x="8665" y="2647"/>
                  <a:pt x="8618" y="2665"/>
                  <a:pt x="8585" y="2698"/>
                </a:cubicBezTo>
                <a:cubicBezTo>
                  <a:pt x="8526" y="2757"/>
                  <a:pt x="8538" y="2864"/>
                  <a:pt x="8597" y="2924"/>
                </a:cubicBezTo>
                <a:lnTo>
                  <a:pt x="10764" y="4805"/>
                </a:lnTo>
                <a:lnTo>
                  <a:pt x="9776" y="4805"/>
                </a:lnTo>
                <a:lnTo>
                  <a:pt x="5763" y="1305"/>
                </a:lnTo>
                <a:cubicBezTo>
                  <a:pt x="5716" y="1269"/>
                  <a:pt x="5659" y="1251"/>
                  <a:pt x="5601" y="1251"/>
                </a:cubicBezTo>
                <a:cubicBezTo>
                  <a:pt x="5543" y="1251"/>
                  <a:pt x="5484" y="1269"/>
                  <a:pt x="5430" y="1305"/>
                </a:cubicBezTo>
                <a:lnTo>
                  <a:pt x="1418" y="4805"/>
                </a:lnTo>
                <a:lnTo>
                  <a:pt x="429" y="4805"/>
                </a:lnTo>
                <a:lnTo>
                  <a:pt x="1918" y="3507"/>
                </a:lnTo>
                <a:lnTo>
                  <a:pt x="3335" y="2281"/>
                </a:lnTo>
                <a:lnTo>
                  <a:pt x="5609" y="340"/>
                </a:lnTo>
                <a:lnTo>
                  <a:pt x="8026" y="2436"/>
                </a:lnTo>
                <a:cubicBezTo>
                  <a:pt x="8052" y="2463"/>
                  <a:pt x="8086" y="2475"/>
                  <a:pt x="8121" y="2475"/>
                </a:cubicBezTo>
                <a:cubicBezTo>
                  <a:pt x="8164" y="2475"/>
                  <a:pt x="8207" y="2457"/>
                  <a:pt x="8240" y="2424"/>
                </a:cubicBezTo>
                <a:cubicBezTo>
                  <a:pt x="8299" y="2364"/>
                  <a:pt x="8288" y="2257"/>
                  <a:pt x="8228" y="2198"/>
                </a:cubicBezTo>
                <a:lnTo>
                  <a:pt x="5763" y="55"/>
                </a:lnTo>
                <a:cubicBezTo>
                  <a:pt x="5716" y="19"/>
                  <a:pt x="5659" y="1"/>
                  <a:pt x="560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49"/>
          <p:cNvSpPr txBox="1">
            <a:spLocks noGrp="1"/>
          </p:cNvSpPr>
          <p:nvPr>
            <p:ph type="title"/>
          </p:nvPr>
        </p:nvSpPr>
        <p:spPr>
          <a:xfrm>
            <a:off x="676388" y="242250"/>
            <a:ext cx="7414775" cy="8892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STEP </a:t>
            </a:r>
            <a:r>
              <a:rPr lang="en-US" altLang="ko-KR" dirty="0"/>
              <a:t>3</a:t>
            </a:r>
            <a:r>
              <a:rPr lang="en-US" dirty="0"/>
              <a:t>.</a:t>
            </a:r>
            <a:br>
              <a:rPr lang="ko-KR" altLang="en-US" dirty="0"/>
            </a:br>
            <a:r>
              <a:rPr lang="ko-KR" altLang="en-US" dirty="0"/>
              <a:t>웹페이지 구현 </a:t>
            </a:r>
            <a:r>
              <a:rPr lang="en-US" altLang="ko-KR" dirty="0"/>
              <a:t>(</a:t>
            </a:r>
            <a:r>
              <a:rPr lang="ko-KR" altLang="en-US" dirty="0"/>
              <a:t>만들고자 하는 목표</a:t>
            </a:r>
            <a:r>
              <a:rPr lang="en-US" altLang="ko-KR" dirty="0"/>
              <a:t>)</a:t>
            </a:r>
            <a:endParaRPr dirty="0"/>
          </a:p>
        </p:txBody>
      </p:sp>
      <p:sp>
        <p:nvSpPr>
          <p:cNvPr id="573" name="Google Shape;573;p49"/>
          <p:cNvSpPr/>
          <p:nvPr/>
        </p:nvSpPr>
        <p:spPr>
          <a:xfrm>
            <a:off x="4420628" y="4215295"/>
            <a:ext cx="356196" cy="328410"/>
          </a:xfrm>
          <a:custGeom>
            <a:avLst/>
            <a:gdLst/>
            <a:ahLst/>
            <a:cxnLst/>
            <a:rect l="l" t="t" r="r" b="b"/>
            <a:pathLst>
              <a:path w="11217" h="10342" extrusionOk="0">
                <a:moveTo>
                  <a:pt x="3394" y="1186"/>
                </a:moveTo>
                <a:lnTo>
                  <a:pt x="3394" y="1507"/>
                </a:lnTo>
                <a:lnTo>
                  <a:pt x="1668" y="1507"/>
                </a:lnTo>
                <a:lnTo>
                  <a:pt x="1668" y="1186"/>
                </a:lnTo>
                <a:close/>
                <a:moveTo>
                  <a:pt x="3096" y="1829"/>
                </a:moveTo>
                <a:lnTo>
                  <a:pt x="3096" y="2090"/>
                </a:lnTo>
                <a:lnTo>
                  <a:pt x="2013" y="3043"/>
                </a:lnTo>
                <a:lnTo>
                  <a:pt x="2013" y="1829"/>
                </a:lnTo>
                <a:close/>
                <a:moveTo>
                  <a:pt x="6740" y="5948"/>
                </a:moveTo>
                <a:cubicBezTo>
                  <a:pt x="6775" y="5948"/>
                  <a:pt x="6799" y="5972"/>
                  <a:pt x="6799" y="6008"/>
                </a:cubicBezTo>
                <a:lnTo>
                  <a:pt x="6799" y="10020"/>
                </a:lnTo>
                <a:lnTo>
                  <a:pt x="4644" y="10020"/>
                </a:lnTo>
                <a:lnTo>
                  <a:pt x="4644" y="6008"/>
                </a:lnTo>
                <a:cubicBezTo>
                  <a:pt x="4644" y="5972"/>
                  <a:pt x="4668" y="5948"/>
                  <a:pt x="4704" y="5948"/>
                </a:cubicBezTo>
                <a:close/>
                <a:moveTo>
                  <a:pt x="5601" y="1"/>
                </a:moveTo>
                <a:cubicBezTo>
                  <a:pt x="5543" y="1"/>
                  <a:pt x="5484" y="19"/>
                  <a:pt x="5430" y="55"/>
                </a:cubicBezTo>
                <a:lnTo>
                  <a:pt x="3692" y="1567"/>
                </a:lnTo>
                <a:lnTo>
                  <a:pt x="3692" y="1126"/>
                </a:lnTo>
                <a:cubicBezTo>
                  <a:pt x="3692" y="995"/>
                  <a:pt x="3573" y="876"/>
                  <a:pt x="3442" y="876"/>
                </a:cubicBezTo>
                <a:lnTo>
                  <a:pt x="1596" y="876"/>
                </a:lnTo>
                <a:cubicBezTo>
                  <a:pt x="1453" y="876"/>
                  <a:pt x="1334" y="995"/>
                  <a:pt x="1334" y="1126"/>
                </a:cubicBezTo>
                <a:lnTo>
                  <a:pt x="1334" y="1590"/>
                </a:lnTo>
                <a:cubicBezTo>
                  <a:pt x="1334" y="1721"/>
                  <a:pt x="1453" y="1840"/>
                  <a:pt x="1596" y="1840"/>
                </a:cubicBezTo>
                <a:lnTo>
                  <a:pt x="1691" y="1840"/>
                </a:lnTo>
                <a:lnTo>
                  <a:pt x="1691" y="3329"/>
                </a:lnTo>
                <a:lnTo>
                  <a:pt x="108" y="4710"/>
                </a:lnTo>
                <a:cubicBezTo>
                  <a:pt x="25" y="4781"/>
                  <a:pt x="1" y="4888"/>
                  <a:pt x="25" y="4984"/>
                </a:cubicBezTo>
                <a:cubicBezTo>
                  <a:pt x="60" y="5079"/>
                  <a:pt x="167" y="5138"/>
                  <a:pt x="251" y="5138"/>
                </a:cubicBezTo>
                <a:lnTo>
                  <a:pt x="1322" y="5138"/>
                </a:lnTo>
                <a:lnTo>
                  <a:pt x="1322" y="7972"/>
                </a:lnTo>
                <a:cubicBezTo>
                  <a:pt x="1322" y="8056"/>
                  <a:pt x="1394" y="8139"/>
                  <a:pt x="1489" y="8139"/>
                </a:cubicBezTo>
                <a:cubicBezTo>
                  <a:pt x="1572" y="8139"/>
                  <a:pt x="1656" y="8056"/>
                  <a:pt x="1656" y="7972"/>
                </a:cubicBezTo>
                <a:lnTo>
                  <a:pt x="1656" y="5055"/>
                </a:lnTo>
                <a:lnTo>
                  <a:pt x="5609" y="1614"/>
                </a:lnTo>
                <a:lnTo>
                  <a:pt x="9561" y="5055"/>
                </a:lnTo>
                <a:lnTo>
                  <a:pt x="9561" y="9937"/>
                </a:lnTo>
                <a:cubicBezTo>
                  <a:pt x="9561" y="9984"/>
                  <a:pt x="9526" y="10020"/>
                  <a:pt x="9478" y="10020"/>
                </a:cubicBezTo>
                <a:lnTo>
                  <a:pt x="7109" y="10020"/>
                </a:lnTo>
                <a:lnTo>
                  <a:pt x="7109" y="6008"/>
                </a:lnTo>
                <a:cubicBezTo>
                  <a:pt x="7109" y="5793"/>
                  <a:pt x="6930" y="5615"/>
                  <a:pt x="6728" y="5615"/>
                </a:cubicBezTo>
                <a:lnTo>
                  <a:pt x="4680" y="5615"/>
                </a:lnTo>
                <a:cubicBezTo>
                  <a:pt x="4478" y="5615"/>
                  <a:pt x="4299" y="5793"/>
                  <a:pt x="4299" y="6008"/>
                </a:cubicBezTo>
                <a:lnTo>
                  <a:pt x="4299" y="10020"/>
                </a:lnTo>
                <a:lnTo>
                  <a:pt x="1739" y="10020"/>
                </a:lnTo>
                <a:cubicBezTo>
                  <a:pt x="1691" y="10020"/>
                  <a:pt x="1656" y="9984"/>
                  <a:pt x="1656" y="9937"/>
                </a:cubicBezTo>
                <a:lnTo>
                  <a:pt x="1656" y="8734"/>
                </a:lnTo>
                <a:cubicBezTo>
                  <a:pt x="1656" y="8639"/>
                  <a:pt x="1572" y="8567"/>
                  <a:pt x="1489" y="8567"/>
                </a:cubicBezTo>
                <a:cubicBezTo>
                  <a:pt x="1394" y="8567"/>
                  <a:pt x="1322" y="8639"/>
                  <a:pt x="1322" y="8734"/>
                </a:cubicBezTo>
                <a:lnTo>
                  <a:pt x="1322" y="9937"/>
                </a:lnTo>
                <a:cubicBezTo>
                  <a:pt x="1322" y="10163"/>
                  <a:pt x="1501" y="10342"/>
                  <a:pt x="1727" y="10342"/>
                </a:cubicBezTo>
                <a:lnTo>
                  <a:pt x="9466" y="10342"/>
                </a:lnTo>
                <a:cubicBezTo>
                  <a:pt x="9692" y="10342"/>
                  <a:pt x="9871" y="10163"/>
                  <a:pt x="9871" y="9937"/>
                </a:cubicBezTo>
                <a:lnTo>
                  <a:pt x="9871" y="5127"/>
                </a:lnTo>
                <a:lnTo>
                  <a:pt x="10943" y="5127"/>
                </a:lnTo>
                <a:cubicBezTo>
                  <a:pt x="11038" y="5127"/>
                  <a:pt x="11133" y="5067"/>
                  <a:pt x="11157" y="4960"/>
                </a:cubicBezTo>
                <a:cubicBezTo>
                  <a:pt x="11216" y="4877"/>
                  <a:pt x="11205" y="4769"/>
                  <a:pt x="11121" y="4698"/>
                </a:cubicBezTo>
                <a:lnTo>
                  <a:pt x="8811" y="2686"/>
                </a:lnTo>
                <a:cubicBezTo>
                  <a:pt x="8785" y="2659"/>
                  <a:pt x="8748" y="2647"/>
                  <a:pt x="8711" y="2647"/>
                </a:cubicBezTo>
                <a:cubicBezTo>
                  <a:pt x="8665" y="2647"/>
                  <a:pt x="8618" y="2665"/>
                  <a:pt x="8585" y="2698"/>
                </a:cubicBezTo>
                <a:cubicBezTo>
                  <a:pt x="8526" y="2757"/>
                  <a:pt x="8538" y="2864"/>
                  <a:pt x="8597" y="2924"/>
                </a:cubicBezTo>
                <a:lnTo>
                  <a:pt x="10764" y="4805"/>
                </a:lnTo>
                <a:lnTo>
                  <a:pt x="9776" y="4805"/>
                </a:lnTo>
                <a:lnTo>
                  <a:pt x="5763" y="1305"/>
                </a:lnTo>
                <a:cubicBezTo>
                  <a:pt x="5716" y="1269"/>
                  <a:pt x="5659" y="1251"/>
                  <a:pt x="5601" y="1251"/>
                </a:cubicBezTo>
                <a:cubicBezTo>
                  <a:pt x="5543" y="1251"/>
                  <a:pt x="5484" y="1269"/>
                  <a:pt x="5430" y="1305"/>
                </a:cubicBezTo>
                <a:lnTo>
                  <a:pt x="1418" y="4805"/>
                </a:lnTo>
                <a:lnTo>
                  <a:pt x="429" y="4805"/>
                </a:lnTo>
                <a:lnTo>
                  <a:pt x="1918" y="3507"/>
                </a:lnTo>
                <a:lnTo>
                  <a:pt x="3335" y="2281"/>
                </a:lnTo>
                <a:lnTo>
                  <a:pt x="5609" y="340"/>
                </a:lnTo>
                <a:lnTo>
                  <a:pt x="8026" y="2436"/>
                </a:lnTo>
                <a:cubicBezTo>
                  <a:pt x="8052" y="2463"/>
                  <a:pt x="8086" y="2475"/>
                  <a:pt x="8121" y="2475"/>
                </a:cubicBezTo>
                <a:cubicBezTo>
                  <a:pt x="8164" y="2475"/>
                  <a:pt x="8207" y="2457"/>
                  <a:pt x="8240" y="2424"/>
                </a:cubicBezTo>
                <a:cubicBezTo>
                  <a:pt x="8299" y="2364"/>
                  <a:pt x="8288" y="2257"/>
                  <a:pt x="8228" y="2198"/>
                </a:cubicBezTo>
                <a:lnTo>
                  <a:pt x="5763" y="55"/>
                </a:lnTo>
                <a:cubicBezTo>
                  <a:pt x="5716" y="19"/>
                  <a:pt x="5659" y="1"/>
                  <a:pt x="560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94FFE1D-5FDB-942A-3351-9C2442A1EE4A}"/>
              </a:ext>
            </a:extLst>
          </p:cNvPr>
          <p:cNvGrpSpPr/>
          <p:nvPr/>
        </p:nvGrpSpPr>
        <p:grpSpPr>
          <a:xfrm>
            <a:off x="891386" y="1357214"/>
            <a:ext cx="6984777" cy="3786286"/>
            <a:chOff x="755576" y="1844824"/>
            <a:chExt cx="7704857" cy="4002310"/>
          </a:xfrm>
        </p:grpSpPr>
        <p:sp>
          <p:nvSpPr>
            <p:cNvPr id="3" name="모서리가 둥근 직사각형 38">
              <a:extLst>
                <a:ext uri="{FF2B5EF4-FFF2-40B4-BE49-F238E27FC236}">
                  <a16:creationId xmlns:a16="http://schemas.microsoft.com/office/drawing/2014/main" id="{81E58BC8-C4AF-05C9-D772-708BDEB1382D}"/>
                </a:ext>
              </a:extLst>
            </p:cNvPr>
            <p:cNvSpPr/>
            <p:nvPr/>
          </p:nvSpPr>
          <p:spPr>
            <a:xfrm>
              <a:off x="3851921" y="1844824"/>
              <a:ext cx="4608512" cy="3705242"/>
            </a:xfrm>
            <a:prstGeom prst="roundRect">
              <a:avLst>
                <a:gd name="adj" fmla="val 1547"/>
              </a:avLst>
            </a:prstGeom>
            <a:solidFill>
              <a:srgbClr val="F5FAF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모서리가 둥근 직사각형 41">
              <a:extLst>
                <a:ext uri="{FF2B5EF4-FFF2-40B4-BE49-F238E27FC236}">
                  <a16:creationId xmlns:a16="http://schemas.microsoft.com/office/drawing/2014/main" id="{47F068AA-5107-168A-0039-4D299CDF84BB}"/>
                </a:ext>
              </a:extLst>
            </p:cNvPr>
            <p:cNvSpPr/>
            <p:nvPr/>
          </p:nvSpPr>
          <p:spPr>
            <a:xfrm>
              <a:off x="4067945" y="3002771"/>
              <a:ext cx="936104" cy="1296144"/>
            </a:xfrm>
            <a:prstGeom prst="roundRect">
              <a:avLst/>
            </a:prstGeom>
            <a:solidFill>
              <a:srgbClr val="FFD653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웹 서버</a:t>
              </a:r>
              <a:endParaRPr lang="en-US" altLang="ko-KR" sz="1200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소프트웨어</a:t>
              </a:r>
              <a:r>
                <a:rPr lang="en-US" altLang="ko-KR" sz="1200" dirty="0">
                  <a:solidFill>
                    <a:schemeClr val="tx1"/>
                  </a:solidFill>
                </a:rPr>
                <a:t>(</a:t>
              </a:r>
              <a:r>
                <a:rPr lang="en-US" altLang="ko-KR" sz="1200" dirty="0" err="1">
                  <a:solidFill>
                    <a:schemeClr val="tx1"/>
                  </a:solidFill>
                </a:rPr>
                <a:t>HTTPd</a:t>
              </a:r>
              <a:r>
                <a:rPr lang="en-US" altLang="ko-KR" sz="1200" dirty="0">
                  <a:solidFill>
                    <a:schemeClr val="tx1"/>
                  </a:solidFill>
                </a:rPr>
                <a:t>)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095E4CF7-83D3-9A20-FD96-82C32DE122AE}"/>
                </a:ext>
              </a:extLst>
            </p:cNvPr>
            <p:cNvSpPr/>
            <p:nvPr/>
          </p:nvSpPr>
          <p:spPr>
            <a:xfrm>
              <a:off x="5580113" y="2849719"/>
              <a:ext cx="880352" cy="504056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ko-KR" altLang="en-US" sz="1000" dirty="0">
                  <a:solidFill>
                    <a:schemeClr val="tx1"/>
                  </a:solidFill>
                </a:rPr>
                <a:t>검색</a:t>
              </a:r>
            </a:p>
          </p:txBody>
        </p:sp>
        <p:sp>
          <p:nvSpPr>
            <p:cNvPr id="6" name="AutoShape 52">
              <a:extLst>
                <a:ext uri="{FF2B5EF4-FFF2-40B4-BE49-F238E27FC236}">
                  <a16:creationId xmlns:a16="http://schemas.microsoft.com/office/drawing/2014/main" id="{3D48B594-B93F-E3B3-7E2C-0A0E2DAA6D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41801" y="4357894"/>
              <a:ext cx="936104" cy="735326"/>
            </a:xfrm>
            <a:prstGeom prst="flowChartMultidocument">
              <a:avLst/>
            </a:prstGeom>
            <a:noFill/>
            <a:ln w="9525">
              <a:solidFill>
                <a:schemeClr val="accent4">
                  <a:lumMod val="75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ko-KR" sz="1100" dirty="0">
                  <a:latin typeface="+mj-lt"/>
                </a:rPr>
                <a:t>HTML </a:t>
              </a:r>
              <a:r>
                <a:rPr lang="ko-KR" altLang="en-US" sz="1100" dirty="0">
                  <a:latin typeface="+mj-lt"/>
                </a:rPr>
                <a:t>문서</a:t>
              </a:r>
              <a:r>
                <a:rPr lang="en-US" altLang="ko-KR" sz="1100" dirty="0">
                  <a:latin typeface="+mj-lt"/>
                </a:rPr>
                <a:t>, </a:t>
              </a:r>
            </a:p>
            <a:p>
              <a:pPr algn="ctr"/>
              <a:r>
                <a:rPr lang="ko-KR" altLang="en-US" sz="1100" dirty="0">
                  <a:latin typeface="+mj-lt"/>
                </a:rPr>
                <a:t>이미지</a:t>
              </a:r>
              <a:r>
                <a:rPr lang="en-US" altLang="ko-KR" sz="1100" dirty="0">
                  <a:latin typeface="+mj-lt"/>
                </a:rPr>
                <a:t>,</a:t>
              </a:r>
            </a:p>
            <a:p>
              <a:pPr algn="ctr"/>
              <a:r>
                <a:rPr lang="ko-KR" altLang="en-US" sz="1100" dirty="0">
                  <a:latin typeface="+mj-lt"/>
                </a:rPr>
                <a:t>동영상 등</a:t>
              </a:r>
            </a:p>
          </p:txBody>
        </p:sp>
        <p:sp>
          <p:nvSpPr>
            <p:cNvPr id="7" name="순서도: 자기 디스크 6">
              <a:extLst>
                <a:ext uri="{FF2B5EF4-FFF2-40B4-BE49-F238E27FC236}">
                  <a16:creationId xmlns:a16="http://schemas.microsoft.com/office/drawing/2014/main" id="{85D79072-C5A8-B296-9545-2904BDE96A91}"/>
                </a:ext>
              </a:extLst>
            </p:cNvPr>
            <p:cNvSpPr/>
            <p:nvPr/>
          </p:nvSpPr>
          <p:spPr>
            <a:xfrm>
              <a:off x="7141801" y="3101747"/>
              <a:ext cx="1098499" cy="972155"/>
            </a:xfrm>
            <a:prstGeom prst="flowChartMagneticDisk">
              <a:avLst/>
            </a:prstGeom>
            <a:solidFill>
              <a:srgbClr val="53D2FF"/>
            </a:solidFill>
            <a:ln w="127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DATABASE</a:t>
              </a:r>
              <a:endParaRPr lang="ko-KR" altLang="en-US" sz="1200" dirty="0"/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D21DBD64-D52C-8A2C-C6AB-3C13932DBB1B}"/>
                </a:ext>
              </a:extLst>
            </p:cNvPr>
            <p:cNvSpPr/>
            <p:nvPr/>
          </p:nvSpPr>
          <p:spPr>
            <a:xfrm>
              <a:off x="5580113" y="3461834"/>
              <a:ext cx="880352" cy="504056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ko-KR" altLang="en-US" sz="1000" dirty="0">
                  <a:solidFill>
                    <a:schemeClr val="tx1"/>
                  </a:solidFill>
                </a:rPr>
                <a:t>회원관리</a:t>
              </a: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255E2466-2F78-21C2-8E10-FD0CABC7AFE3}"/>
                </a:ext>
              </a:extLst>
            </p:cNvPr>
            <p:cNvSpPr/>
            <p:nvPr/>
          </p:nvSpPr>
          <p:spPr>
            <a:xfrm>
              <a:off x="5580113" y="4109906"/>
              <a:ext cx="880352" cy="504056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ko-KR" altLang="en-US" sz="1000" dirty="0">
                  <a:solidFill>
                    <a:schemeClr val="tx1"/>
                  </a:solidFill>
                </a:rPr>
                <a:t>주문</a:t>
              </a:r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E6F146F2-71B9-2BAE-EF6C-47DC6F2AE53B}"/>
                </a:ext>
              </a:extLst>
            </p:cNvPr>
            <p:cNvSpPr/>
            <p:nvPr/>
          </p:nvSpPr>
          <p:spPr>
            <a:xfrm>
              <a:off x="5580113" y="4757978"/>
              <a:ext cx="880352" cy="504056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ko-KR" altLang="en-US" sz="1000" dirty="0">
                  <a:solidFill>
                    <a:schemeClr val="tx1"/>
                  </a:solidFill>
                </a:rPr>
                <a:t>지도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2DB66248-50FE-B3B2-1D25-B461CB56EDEE}"/>
                </a:ext>
              </a:extLst>
            </p:cNvPr>
            <p:cNvSpPr/>
            <p:nvPr/>
          </p:nvSpPr>
          <p:spPr>
            <a:xfrm>
              <a:off x="5004050" y="1913638"/>
              <a:ext cx="1920492" cy="29280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200" dirty="0"/>
                <a:t>웹 서버 응용프로그램</a:t>
              </a:r>
            </a:p>
          </p:txBody>
        </p:sp>
        <p:cxnSp>
          <p:nvCxnSpPr>
            <p:cNvPr id="12" name="직선 화살표 연결선 11">
              <a:extLst>
                <a:ext uri="{FF2B5EF4-FFF2-40B4-BE49-F238E27FC236}">
                  <a16:creationId xmlns:a16="http://schemas.microsoft.com/office/drawing/2014/main" id="{F69A1C89-9F0B-4EF7-E3FF-A93A7258CA4A}"/>
                </a:ext>
              </a:extLst>
            </p:cNvPr>
            <p:cNvCxnSpPr>
              <a:stCxn id="4" idx="3"/>
              <a:endCxn id="5" idx="2"/>
            </p:cNvCxnSpPr>
            <p:nvPr/>
          </p:nvCxnSpPr>
          <p:spPr>
            <a:xfrm flipV="1">
              <a:off x="5004049" y="3101747"/>
              <a:ext cx="576064" cy="549096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화살표 연결선 12">
              <a:extLst>
                <a:ext uri="{FF2B5EF4-FFF2-40B4-BE49-F238E27FC236}">
                  <a16:creationId xmlns:a16="http://schemas.microsoft.com/office/drawing/2014/main" id="{5057434B-69F1-3011-6562-D3165393EE38}"/>
                </a:ext>
              </a:extLst>
            </p:cNvPr>
            <p:cNvCxnSpPr>
              <a:stCxn id="4" idx="3"/>
              <a:endCxn id="8" idx="2"/>
            </p:cNvCxnSpPr>
            <p:nvPr/>
          </p:nvCxnSpPr>
          <p:spPr>
            <a:xfrm>
              <a:off x="5004049" y="3650843"/>
              <a:ext cx="576064" cy="63019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화살표 연결선 13">
              <a:extLst>
                <a:ext uri="{FF2B5EF4-FFF2-40B4-BE49-F238E27FC236}">
                  <a16:creationId xmlns:a16="http://schemas.microsoft.com/office/drawing/2014/main" id="{2B895A9F-0747-C04B-2143-48E01D896060}"/>
                </a:ext>
              </a:extLst>
            </p:cNvPr>
            <p:cNvCxnSpPr>
              <a:stCxn id="4" idx="3"/>
              <a:endCxn id="9" idx="2"/>
            </p:cNvCxnSpPr>
            <p:nvPr/>
          </p:nvCxnSpPr>
          <p:spPr>
            <a:xfrm>
              <a:off x="5004049" y="3650843"/>
              <a:ext cx="576064" cy="711091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화살표 연결선 14">
              <a:extLst>
                <a:ext uri="{FF2B5EF4-FFF2-40B4-BE49-F238E27FC236}">
                  <a16:creationId xmlns:a16="http://schemas.microsoft.com/office/drawing/2014/main" id="{A7DC1A0F-3466-3395-5770-6BE78B54A161}"/>
                </a:ext>
              </a:extLst>
            </p:cNvPr>
            <p:cNvCxnSpPr>
              <a:stCxn id="4" idx="3"/>
              <a:endCxn id="10" idx="2"/>
            </p:cNvCxnSpPr>
            <p:nvPr/>
          </p:nvCxnSpPr>
          <p:spPr>
            <a:xfrm>
              <a:off x="5004049" y="3650843"/>
              <a:ext cx="576064" cy="1359163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E0CDB1B5-18DB-3017-3E3F-04C5C1CF338D}"/>
                </a:ext>
              </a:extLst>
            </p:cNvPr>
            <p:cNvCxnSpPr>
              <a:endCxn id="7" idx="2"/>
            </p:cNvCxnSpPr>
            <p:nvPr/>
          </p:nvCxnSpPr>
          <p:spPr>
            <a:xfrm>
              <a:off x="6460465" y="3101747"/>
              <a:ext cx="681336" cy="48607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화살표 연결선 16">
              <a:extLst>
                <a:ext uri="{FF2B5EF4-FFF2-40B4-BE49-F238E27FC236}">
                  <a16:creationId xmlns:a16="http://schemas.microsoft.com/office/drawing/2014/main" id="{E6E73C58-EC36-0FCB-6650-40FB8CE3DABC}"/>
                </a:ext>
              </a:extLst>
            </p:cNvPr>
            <p:cNvCxnSpPr>
              <a:stCxn id="9" idx="6"/>
              <a:endCxn id="6" idx="1"/>
            </p:cNvCxnSpPr>
            <p:nvPr/>
          </p:nvCxnSpPr>
          <p:spPr>
            <a:xfrm>
              <a:off x="6460465" y="4361934"/>
              <a:ext cx="681336" cy="363623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화살표 연결선 17">
              <a:extLst>
                <a:ext uri="{FF2B5EF4-FFF2-40B4-BE49-F238E27FC236}">
                  <a16:creationId xmlns:a16="http://schemas.microsoft.com/office/drawing/2014/main" id="{86C9FC11-7D4A-0494-E278-7671ED2E844E}"/>
                </a:ext>
              </a:extLst>
            </p:cNvPr>
            <p:cNvCxnSpPr>
              <a:stCxn id="10" idx="6"/>
              <a:endCxn id="7" idx="2"/>
            </p:cNvCxnSpPr>
            <p:nvPr/>
          </p:nvCxnSpPr>
          <p:spPr>
            <a:xfrm flipV="1">
              <a:off x="6460465" y="3587825"/>
              <a:ext cx="681336" cy="1422181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880232A6-5AF9-0910-BA30-D6FDFE0B2204}"/>
                </a:ext>
              </a:extLst>
            </p:cNvPr>
            <p:cNvCxnSpPr>
              <a:stCxn id="8" idx="6"/>
              <a:endCxn id="6" idx="1"/>
            </p:cNvCxnSpPr>
            <p:nvPr/>
          </p:nvCxnSpPr>
          <p:spPr>
            <a:xfrm>
              <a:off x="6460465" y="3713862"/>
              <a:ext cx="681336" cy="1011695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화살표 연결선 19">
              <a:extLst>
                <a:ext uri="{FF2B5EF4-FFF2-40B4-BE49-F238E27FC236}">
                  <a16:creationId xmlns:a16="http://schemas.microsoft.com/office/drawing/2014/main" id="{D273CF33-C147-F826-19AF-F3669C7B659E}"/>
                </a:ext>
              </a:extLst>
            </p:cNvPr>
            <p:cNvCxnSpPr>
              <a:stCxn id="8" idx="6"/>
              <a:endCxn id="7" idx="2"/>
            </p:cNvCxnSpPr>
            <p:nvPr/>
          </p:nvCxnSpPr>
          <p:spPr>
            <a:xfrm flipV="1">
              <a:off x="6460465" y="3587825"/>
              <a:ext cx="681336" cy="126037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1" name="Picture 2" descr="http://files.idg.co.kr/itworld/image/2014/08/surface-pro-3-stock-100268912-primary_idge.jpg">
              <a:extLst>
                <a:ext uri="{FF2B5EF4-FFF2-40B4-BE49-F238E27FC236}">
                  <a16:creationId xmlns:a16="http://schemas.microsoft.com/office/drawing/2014/main" id="{22EC3AE4-EF9A-8AA6-FC34-8B47391B523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755576" y="3183093"/>
              <a:ext cx="1734353" cy="14352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모서리가 둥근 직사각형 70">
              <a:extLst>
                <a:ext uri="{FF2B5EF4-FFF2-40B4-BE49-F238E27FC236}">
                  <a16:creationId xmlns:a16="http://schemas.microsoft.com/office/drawing/2014/main" id="{6369DF90-EDD7-2ECD-8C1B-6A6AD8868DC3}"/>
                </a:ext>
              </a:extLst>
            </p:cNvPr>
            <p:cNvSpPr/>
            <p:nvPr/>
          </p:nvSpPr>
          <p:spPr>
            <a:xfrm>
              <a:off x="1994057" y="3183093"/>
              <a:ext cx="921760" cy="826430"/>
            </a:xfrm>
            <a:prstGeom prst="roundRect">
              <a:avLst/>
            </a:prstGeom>
            <a:solidFill>
              <a:srgbClr val="FFD653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웹 </a:t>
              </a:r>
              <a:endParaRPr lang="en-US" altLang="ko-KR" sz="1200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브라우저</a:t>
              </a:r>
            </a:p>
          </p:txBody>
        </p:sp>
        <p:cxnSp>
          <p:nvCxnSpPr>
            <p:cNvPr id="23" name="직선 화살표 연결선 22">
              <a:extLst>
                <a:ext uri="{FF2B5EF4-FFF2-40B4-BE49-F238E27FC236}">
                  <a16:creationId xmlns:a16="http://schemas.microsoft.com/office/drawing/2014/main" id="{437BE324-81AF-1D9F-6210-FB4D6AB1F47F}"/>
                </a:ext>
              </a:extLst>
            </p:cNvPr>
            <p:cNvCxnSpPr>
              <a:stCxn id="22" idx="3"/>
            </p:cNvCxnSpPr>
            <p:nvPr/>
          </p:nvCxnSpPr>
          <p:spPr>
            <a:xfrm flipV="1">
              <a:off x="2915817" y="3398390"/>
              <a:ext cx="1152129" cy="197918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화살표 연결선 23">
              <a:extLst>
                <a:ext uri="{FF2B5EF4-FFF2-40B4-BE49-F238E27FC236}">
                  <a16:creationId xmlns:a16="http://schemas.microsoft.com/office/drawing/2014/main" id="{80043AA9-649E-340D-E7B7-858204714D55}"/>
                </a:ext>
              </a:extLst>
            </p:cNvPr>
            <p:cNvCxnSpPr>
              <a:stCxn id="22" idx="3"/>
            </p:cNvCxnSpPr>
            <p:nvPr/>
          </p:nvCxnSpPr>
          <p:spPr>
            <a:xfrm>
              <a:off x="2915817" y="3596308"/>
              <a:ext cx="1152129" cy="211708"/>
            </a:xfrm>
            <a:prstGeom prst="straightConnector1">
              <a:avLst/>
            </a:prstGeom>
            <a:ln w="38100"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8DF7783D-14C7-5BD4-0338-2789C95997F1}"/>
                </a:ext>
              </a:extLst>
            </p:cNvPr>
            <p:cNvSpPr/>
            <p:nvPr/>
          </p:nvSpPr>
          <p:spPr>
            <a:xfrm>
              <a:off x="2992906" y="3237795"/>
              <a:ext cx="655157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200" dirty="0"/>
                <a:t>요청</a:t>
              </a: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CCDF90FE-6509-3A83-4C82-DA6DAC4A1199}"/>
                </a:ext>
              </a:extLst>
            </p:cNvPr>
            <p:cNvSpPr/>
            <p:nvPr/>
          </p:nvSpPr>
          <p:spPr>
            <a:xfrm>
              <a:off x="2992906" y="3721059"/>
              <a:ext cx="655157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200" dirty="0"/>
                <a:t>전송</a:t>
              </a: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A6E9C31E-FC3A-30FD-A9A8-22886E8845B8}"/>
                </a:ext>
              </a:extLst>
            </p:cNvPr>
            <p:cNvSpPr/>
            <p:nvPr/>
          </p:nvSpPr>
          <p:spPr>
            <a:xfrm>
              <a:off x="3851920" y="5229589"/>
              <a:ext cx="1431252" cy="29280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200" dirty="0"/>
                <a:t>웹 서버 컴퓨터</a:t>
              </a: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0B177ABE-855E-E1EE-44A3-B83340C1ED54}"/>
                </a:ext>
              </a:extLst>
            </p:cNvPr>
            <p:cNvSpPr/>
            <p:nvPr/>
          </p:nvSpPr>
          <p:spPr>
            <a:xfrm>
              <a:off x="1259633" y="4739416"/>
              <a:ext cx="1656183" cy="29280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200" dirty="0"/>
                <a:t>웹 클라이언트</a:t>
              </a:r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6F258702-44E7-924A-9DA5-0AA99B9B604C}"/>
                </a:ext>
              </a:extLst>
            </p:cNvPr>
            <p:cNvSpPr/>
            <p:nvPr/>
          </p:nvSpPr>
          <p:spPr>
            <a:xfrm>
              <a:off x="5554958" y="2237698"/>
              <a:ext cx="880352" cy="504056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ko-KR" altLang="en-US" sz="1000" dirty="0">
                  <a:solidFill>
                    <a:schemeClr val="tx1"/>
                  </a:solidFill>
                </a:rPr>
                <a:t>로그인</a:t>
              </a:r>
            </a:p>
          </p:txBody>
        </p:sp>
        <p:cxnSp>
          <p:nvCxnSpPr>
            <p:cNvPr id="30" name="직선 화살표 연결선 29">
              <a:extLst>
                <a:ext uri="{FF2B5EF4-FFF2-40B4-BE49-F238E27FC236}">
                  <a16:creationId xmlns:a16="http://schemas.microsoft.com/office/drawing/2014/main" id="{689FB4CD-A904-E4F7-5334-1627ABF0E28D}"/>
                </a:ext>
              </a:extLst>
            </p:cNvPr>
            <p:cNvCxnSpPr>
              <a:endCxn id="29" idx="2"/>
            </p:cNvCxnSpPr>
            <p:nvPr/>
          </p:nvCxnSpPr>
          <p:spPr>
            <a:xfrm flipV="1">
              <a:off x="5004049" y="2489726"/>
              <a:ext cx="550909" cy="1130956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화살표 연결선 30">
              <a:extLst>
                <a:ext uri="{FF2B5EF4-FFF2-40B4-BE49-F238E27FC236}">
                  <a16:creationId xmlns:a16="http://schemas.microsoft.com/office/drawing/2014/main" id="{3250C7F9-E359-C948-05F8-99B79D7C5191}"/>
                </a:ext>
              </a:extLst>
            </p:cNvPr>
            <p:cNvCxnSpPr>
              <a:stCxn id="29" idx="6"/>
              <a:endCxn id="7" idx="2"/>
            </p:cNvCxnSpPr>
            <p:nvPr/>
          </p:nvCxnSpPr>
          <p:spPr>
            <a:xfrm>
              <a:off x="6435310" y="2489726"/>
              <a:ext cx="706491" cy="109809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708E86A6-052C-C959-C1BA-C239455CB178}"/>
                </a:ext>
              </a:extLst>
            </p:cNvPr>
            <p:cNvSpPr/>
            <p:nvPr/>
          </p:nvSpPr>
          <p:spPr>
            <a:xfrm>
              <a:off x="5554958" y="5570135"/>
              <a:ext cx="1230296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200" dirty="0"/>
                <a:t>웹 사이트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948288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5"/>
          <p:cNvSpPr txBox="1">
            <a:spLocks noGrp="1"/>
          </p:cNvSpPr>
          <p:nvPr>
            <p:ph type="title"/>
          </p:nvPr>
        </p:nvSpPr>
        <p:spPr>
          <a:xfrm>
            <a:off x="713250" y="380147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Link It</a:t>
            </a:r>
            <a:endParaRPr dirty="0"/>
          </a:p>
        </p:txBody>
      </p:sp>
      <p:sp>
        <p:nvSpPr>
          <p:cNvPr id="281" name="Google Shape;281;p35"/>
          <p:cNvSpPr txBox="1"/>
          <p:nvPr/>
        </p:nvSpPr>
        <p:spPr>
          <a:xfrm flipH="1">
            <a:off x="2701763" y="1211367"/>
            <a:ext cx="4047000" cy="489588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dk1"/>
                </a:solidFill>
                <a:latin typeface="Palanquin"/>
                <a:ea typeface="Palanquin"/>
                <a:cs typeface="Palanquin"/>
                <a:sym typeface="Palanquin"/>
              </a:rPr>
              <a:t># 14:00~15:00 #</a:t>
            </a:r>
            <a:r>
              <a:rPr lang="ko-KR" altLang="en-US" sz="1600" b="1">
                <a:solidFill>
                  <a:schemeClr val="dk1"/>
                </a:solidFill>
                <a:latin typeface="Palanquin"/>
                <a:ea typeface="Palanquin"/>
                <a:cs typeface="Palanquin"/>
                <a:sym typeface="Palanquin"/>
              </a:rPr>
              <a:t>수요일 </a:t>
            </a:r>
            <a:r>
              <a:rPr lang="en-US" altLang="ko-KR" sz="1600" b="1">
                <a:solidFill>
                  <a:schemeClr val="dk1"/>
                </a:solidFill>
                <a:latin typeface="Palanquin"/>
                <a:ea typeface="Palanquin"/>
                <a:cs typeface="Palanquin"/>
                <a:sym typeface="Palanquin"/>
              </a:rPr>
              <a:t>#</a:t>
            </a:r>
            <a:r>
              <a:rPr lang="ko-KR" altLang="en-US" sz="1600" b="1">
                <a:solidFill>
                  <a:schemeClr val="dk1"/>
                </a:solidFill>
                <a:latin typeface="Palanquin"/>
                <a:ea typeface="Palanquin"/>
                <a:cs typeface="Palanquin"/>
                <a:sym typeface="Palanquin"/>
              </a:rPr>
              <a:t>자연대 </a:t>
            </a:r>
            <a:r>
              <a:rPr lang="en-US" altLang="ko-KR" sz="1600" b="1">
                <a:solidFill>
                  <a:schemeClr val="dk1"/>
                </a:solidFill>
                <a:latin typeface="Palanquin"/>
                <a:ea typeface="Palanquin"/>
                <a:cs typeface="Palanquin"/>
                <a:sym typeface="Palanquin"/>
              </a:rPr>
              <a:t>2</a:t>
            </a:r>
            <a:r>
              <a:rPr lang="ko-KR" altLang="en-US" sz="1600" b="1">
                <a:solidFill>
                  <a:schemeClr val="dk1"/>
                </a:solidFill>
                <a:latin typeface="Palanquin"/>
                <a:ea typeface="Palanquin"/>
                <a:cs typeface="Palanquin"/>
                <a:sym typeface="Palanquin"/>
              </a:rPr>
              <a:t>호관</a:t>
            </a:r>
            <a:endParaRPr sz="1600" b="1">
              <a:solidFill>
                <a:schemeClr val="dk1"/>
              </a:solidFill>
              <a:latin typeface="Palanquin"/>
              <a:ea typeface="Palanquin"/>
              <a:cs typeface="Palanquin"/>
              <a:sym typeface="Palanquin"/>
            </a:endParaRPr>
          </a:p>
        </p:txBody>
      </p:sp>
      <p:pic>
        <p:nvPicPr>
          <p:cNvPr id="2" name="그림 1" descr="무료 벡터 그래픽: 커서, 화살, 포인터, 컴퓨터, 마우스, 창문 ..."/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5822" y="1567181"/>
            <a:ext cx="465881" cy="465881"/>
          </a:xfrm>
          <a:prstGeom prst="rect">
            <a:avLst/>
          </a:prstGeom>
        </p:spPr>
      </p:pic>
      <p:sp>
        <p:nvSpPr>
          <p:cNvPr id="3" name="Google Shape;298;p36">
            <a:extLst>
              <a:ext uri="{FF2B5EF4-FFF2-40B4-BE49-F238E27FC236}">
                <a16:creationId xmlns:a16="http://schemas.microsoft.com/office/drawing/2014/main" id="{D59DB9D1-16D1-EE06-4AC0-C5187C9766B6}"/>
              </a:ext>
            </a:extLst>
          </p:cNvPr>
          <p:cNvSpPr/>
          <p:nvPr/>
        </p:nvSpPr>
        <p:spPr>
          <a:xfrm>
            <a:off x="3785227" y="2456448"/>
            <a:ext cx="522900" cy="522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rPr>
              <a:t>02</a:t>
            </a:r>
            <a:endParaRPr/>
          </a:p>
        </p:txBody>
      </p:sp>
      <p:sp>
        <p:nvSpPr>
          <p:cNvPr id="4" name="Google Shape;299;p36">
            <a:extLst>
              <a:ext uri="{FF2B5EF4-FFF2-40B4-BE49-F238E27FC236}">
                <a16:creationId xmlns:a16="http://schemas.microsoft.com/office/drawing/2014/main" id="{FDC3E3F3-86AA-35FA-C7E7-983A372F492B}"/>
              </a:ext>
            </a:extLst>
          </p:cNvPr>
          <p:cNvSpPr/>
          <p:nvPr/>
        </p:nvSpPr>
        <p:spPr>
          <a:xfrm>
            <a:off x="1167377" y="2507230"/>
            <a:ext cx="522900" cy="5229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rPr>
              <a:t>01</a:t>
            </a:r>
            <a:endParaRPr b="1">
              <a:solidFill>
                <a:schemeClr val="dk1"/>
              </a:solidFill>
              <a:latin typeface="Kanit"/>
              <a:ea typeface="Kanit"/>
              <a:cs typeface="Kanit"/>
              <a:sym typeface="Kanit"/>
            </a:endParaRPr>
          </a:p>
        </p:txBody>
      </p:sp>
      <p:sp>
        <p:nvSpPr>
          <p:cNvPr id="5" name="Google Shape;300;p36">
            <a:extLst>
              <a:ext uri="{FF2B5EF4-FFF2-40B4-BE49-F238E27FC236}">
                <a16:creationId xmlns:a16="http://schemas.microsoft.com/office/drawing/2014/main" id="{87F5F4EA-1C46-FD5F-6DBB-539CF28C630B}"/>
              </a:ext>
            </a:extLst>
          </p:cNvPr>
          <p:cNvSpPr/>
          <p:nvPr/>
        </p:nvSpPr>
        <p:spPr>
          <a:xfrm>
            <a:off x="6254372" y="2453041"/>
            <a:ext cx="522900" cy="5229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rPr>
              <a:t>03</a:t>
            </a:r>
            <a:endParaRPr sz="1200" b="1">
              <a:solidFill>
                <a:schemeClr val="dk1"/>
              </a:solidFill>
              <a:latin typeface="Kanit"/>
              <a:ea typeface="Kanit"/>
              <a:cs typeface="Kanit"/>
              <a:sym typeface="Kanit"/>
            </a:endParaRPr>
          </a:p>
        </p:txBody>
      </p:sp>
      <p:pic>
        <p:nvPicPr>
          <p:cNvPr id="6" name="그림 5" descr="Network Time Protocol (NTP)">
            <a:extLst>
              <a:ext uri="{FF2B5EF4-FFF2-40B4-BE49-F238E27FC236}">
                <a16:creationId xmlns:a16="http://schemas.microsoft.com/office/drawing/2014/main" id="{434F94D3-B876-3E15-E0A4-577999B449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3541" r="9513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2752" y="2729706"/>
            <a:ext cx="1436797" cy="1552362"/>
          </a:xfrm>
          <a:prstGeom prst="rect">
            <a:avLst/>
          </a:prstGeom>
        </p:spPr>
      </p:pic>
      <p:pic>
        <p:nvPicPr>
          <p:cNvPr id="7" name="그림 6" descr="Gps를 색 위치 · Pixabay의 무료 이미지">
            <a:extLst>
              <a:ext uri="{FF2B5EF4-FFF2-40B4-BE49-F238E27FC236}">
                <a16:creationId xmlns:a16="http://schemas.microsoft.com/office/drawing/2014/main" id="{1174C531-9582-C148-9DC0-C1A40BD950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8822" y="2692664"/>
            <a:ext cx="1647065" cy="1737362"/>
          </a:xfrm>
          <a:prstGeom prst="rect">
            <a:avLst/>
          </a:prstGeom>
        </p:spPr>
      </p:pic>
      <p:pic>
        <p:nvPicPr>
          <p:cNvPr id="8" name="그림 7" descr="Empty Chairs in Classroom · Free Stock Photo">
            <a:extLst>
              <a:ext uri="{FF2B5EF4-FFF2-40B4-BE49-F238E27FC236}">
                <a16:creationId xmlns:a16="http://schemas.microsoft.com/office/drawing/2014/main" id="{66832FF4-E30F-0967-6897-F1F53127ECA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5822" y="3110439"/>
            <a:ext cx="1694986" cy="1299992"/>
          </a:xfrm>
          <a:prstGeom prst="rect">
            <a:avLst/>
          </a:prstGeom>
        </p:spPr>
      </p:pic>
      <p:sp>
        <p:nvSpPr>
          <p:cNvPr id="9" name="Google Shape;281;p35">
            <a:extLst>
              <a:ext uri="{FF2B5EF4-FFF2-40B4-BE49-F238E27FC236}">
                <a16:creationId xmlns:a16="http://schemas.microsoft.com/office/drawing/2014/main" id="{03A3548F-321C-5D47-3699-53E4C0355B27}"/>
              </a:ext>
            </a:extLst>
          </p:cNvPr>
          <p:cNvSpPr txBox="1"/>
          <p:nvPr/>
        </p:nvSpPr>
        <p:spPr>
          <a:xfrm rot="10800000" flipH="1" flipV="1">
            <a:off x="1510311" y="4383716"/>
            <a:ext cx="1067329" cy="286442"/>
          </a:xfrm>
          <a:prstGeom prst="rect">
            <a:avLst/>
          </a:prstGeom>
          <a:noFill/>
          <a:ln w="2857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dk1"/>
                </a:solidFill>
                <a:latin typeface="Palanquin"/>
                <a:ea typeface="Palanquin"/>
                <a:cs typeface="Palanquin"/>
                <a:sym typeface="Palanquin"/>
              </a:rPr>
              <a:t># </a:t>
            </a:r>
            <a:r>
              <a:rPr lang="ko-KR" altLang="en-US" sz="1600" b="1">
                <a:solidFill>
                  <a:schemeClr val="dk1"/>
                </a:solidFill>
                <a:latin typeface="Palanquin"/>
                <a:ea typeface="Palanquin"/>
                <a:cs typeface="Palanquin"/>
                <a:sym typeface="Palanquin"/>
              </a:rPr>
              <a:t>시간</a:t>
            </a:r>
            <a:endParaRPr sz="1600" b="1">
              <a:solidFill>
                <a:schemeClr val="dk1"/>
              </a:solidFill>
              <a:latin typeface="Palanquin"/>
              <a:ea typeface="Palanquin"/>
              <a:cs typeface="Palanquin"/>
              <a:sym typeface="Palanquin"/>
            </a:endParaRPr>
          </a:p>
        </p:txBody>
      </p:sp>
      <p:sp>
        <p:nvSpPr>
          <p:cNvPr id="10" name="Google Shape;281;p35">
            <a:extLst>
              <a:ext uri="{FF2B5EF4-FFF2-40B4-BE49-F238E27FC236}">
                <a16:creationId xmlns:a16="http://schemas.microsoft.com/office/drawing/2014/main" id="{3B66EFBB-64ED-0260-CDD1-302667DD6BBB}"/>
              </a:ext>
            </a:extLst>
          </p:cNvPr>
          <p:cNvSpPr txBox="1"/>
          <p:nvPr/>
        </p:nvSpPr>
        <p:spPr>
          <a:xfrm rot="10800000" flipH="1" flipV="1">
            <a:off x="4308128" y="4450585"/>
            <a:ext cx="821078" cy="286442"/>
          </a:xfrm>
          <a:prstGeom prst="rect">
            <a:avLst/>
          </a:prstGeom>
          <a:noFill/>
          <a:ln w="2857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dk1"/>
                </a:solidFill>
                <a:latin typeface="Palanquin"/>
                <a:ea typeface="Palanquin"/>
                <a:cs typeface="Palanquin"/>
                <a:sym typeface="Palanquin"/>
              </a:rPr>
              <a:t>#  </a:t>
            </a:r>
            <a:r>
              <a:rPr lang="ko-KR" altLang="en-US" sz="1600" b="1">
                <a:solidFill>
                  <a:schemeClr val="dk1"/>
                </a:solidFill>
                <a:latin typeface="Palanquin"/>
                <a:ea typeface="Palanquin"/>
                <a:cs typeface="Palanquin"/>
                <a:sym typeface="Palanquin"/>
              </a:rPr>
              <a:t>위치</a:t>
            </a:r>
            <a:endParaRPr sz="1600" b="1">
              <a:solidFill>
                <a:schemeClr val="dk1"/>
              </a:solidFill>
              <a:latin typeface="Palanquin"/>
              <a:ea typeface="Palanquin"/>
              <a:cs typeface="Palanquin"/>
              <a:sym typeface="Palanquin"/>
            </a:endParaRPr>
          </a:p>
        </p:txBody>
      </p:sp>
      <p:sp>
        <p:nvSpPr>
          <p:cNvPr id="11" name="Google Shape;281;p35">
            <a:extLst>
              <a:ext uri="{FF2B5EF4-FFF2-40B4-BE49-F238E27FC236}">
                <a16:creationId xmlns:a16="http://schemas.microsoft.com/office/drawing/2014/main" id="{646F3B8E-62A9-5A96-B30B-52260B45B5B3}"/>
              </a:ext>
            </a:extLst>
          </p:cNvPr>
          <p:cNvSpPr txBox="1"/>
          <p:nvPr/>
        </p:nvSpPr>
        <p:spPr>
          <a:xfrm rot="10800000" flipH="1" flipV="1">
            <a:off x="6829651" y="4593806"/>
            <a:ext cx="1067329" cy="124650"/>
          </a:xfrm>
          <a:prstGeom prst="rect">
            <a:avLst/>
          </a:prstGeom>
          <a:noFill/>
          <a:ln w="2857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dk1"/>
                </a:solidFill>
                <a:latin typeface="Palanquin"/>
                <a:ea typeface="Palanquin"/>
                <a:cs typeface="Palanquin"/>
                <a:sym typeface="Palanquin"/>
              </a:rPr>
              <a:t># </a:t>
            </a:r>
            <a:r>
              <a:rPr lang="ko-KR" altLang="en-US" sz="1600" b="1">
                <a:solidFill>
                  <a:schemeClr val="dk1"/>
                </a:solidFill>
                <a:latin typeface="Palanquin"/>
                <a:ea typeface="Palanquin"/>
                <a:cs typeface="Palanquin"/>
                <a:sym typeface="Palanquin"/>
              </a:rPr>
              <a:t>강의실</a:t>
            </a:r>
            <a:endParaRPr sz="1600" b="1">
              <a:solidFill>
                <a:schemeClr val="dk1"/>
              </a:solidFill>
              <a:latin typeface="Palanquin"/>
              <a:ea typeface="Palanquin"/>
              <a:cs typeface="Palanquin"/>
              <a:sym typeface="Palanquin"/>
            </a:endParaRPr>
          </a:p>
        </p:txBody>
      </p:sp>
    </p:spTree>
    <p:extLst>
      <p:ext uri="{BB962C8B-B14F-4D97-AF65-F5344CB8AC3E}">
        <p14:creationId xmlns:p14="http://schemas.microsoft.com/office/powerpoint/2010/main" val="890103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1" name="Google Shape;911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7980" y="3080164"/>
            <a:ext cx="762699" cy="127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2" name="Google Shape;912;p62"/>
          <p:cNvPicPr preferRelativeResize="0"/>
          <p:nvPr/>
        </p:nvPicPr>
        <p:blipFill rotWithShape="1">
          <a:blip r:embed="rId4">
            <a:alphaModFix/>
          </a:blip>
          <a:srcRect b="3698"/>
          <a:stretch/>
        </p:blipFill>
        <p:spPr>
          <a:xfrm>
            <a:off x="4579425" y="1736000"/>
            <a:ext cx="3413723" cy="1911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13" name="Google Shape;913;p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71175" y="2572208"/>
            <a:ext cx="1401051" cy="1786887"/>
          </a:xfrm>
          <a:prstGeom prst="rect">
            <a:avLst/>
          </a:prstGeom>
          <a:noFill/>
          <a:ln>
            <a:noFill/>
          </a:ln>
        </p:spPr>
      </p:pic>
      <p:sp>
        <p:nvSpPr>
          <p:cNvPr id="914" name="Google Shape;914;p62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Online Support</a:t>
            </a:r>
            <a:endParaRPr/>
          </a:p>
        </p:txBody>
      </p:sp>
      <p:grpSp>
        <p:nvGrpSpPr>
          <p:cNvPr id="915" name="Google Shape;915;p62"/>
          <p:cNvGrpSpPr/>
          <p:nvPr/>
        </p:nvGrpSpPr>
        <p:grpSpPr>
          <a:xfrm>
            <a:off x="4412769" y="1593028"/>
            <a:ext cx="3732337" cy="2970710"/>
            <a:chOff x="5291700" y="507975"/>
            <a:chExt cx="2083475" cy="1658225"/>
          </a:xfrm>
        </p:grpSpPr>
        <p:sp>
          <p:nvSpPr>
            <p:cNvPr id="916" name="Google Shape;916;p62"/>
            <p:cNvSpPr/>
            <p:nvPr/>
          </p:nvSpPr>
          <p:spPr>
            <a:xfrm>
              <a:off x="6020400" y="2153275"/>
              <a:ext cx="641550" cy="9825"/>
            </a:xfrm>
            <a:custGeom>
              <a:avLst/>
              <a:gdLst/>
              <a:ahLst/>
              <a:cxnLst/>
              <a:rect l="l" t="t" r="r" b="b"/>
              <a:pathLst>
                <a:path w="25662" h="393" extrusionOk="0">
                  <a:moveTo>
                    <a:pt x="1" y="1"/>
                  </a:moveTo>
                  <a:lnTo>
                    <a:pt x="1" y="42"/>
                  </a:lnTo>
                  <a:cubicBezTo>
                    <a:pt x="1" y="269"/>
                    <a:pt x="785" y="393"/>
                    <a:pt x="2808" y="393"/>
                  </a:cubicBezTo>
                  <a:lnTo>
                    <a:pt x="22915" y="393"/>
                  </a:lnTo>
                  <a:cubicBezTo>
                    <a:pt x="24959" y="393"/>
                    <a:pt x="25661" y="248"/>
                    <a:pt x="25661" y="1"/>
                  </a:cubicBezTo>
                  <a:close/>
                </a:path>
              </a:pathLst>
            </a:custGeom>
            <a:solidFill>
              <a:srgbClr val="000000"/>
            </a:solidFill>
            <a:ln w="28575" cap="flat" cmpd="sng">
              <a:solidFill>
                <a:schemeClr val="dk1"/>
              </a:solidFill>
              <a:prstDash val="solid"/>
              <a:miter lim="2064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62"/>
            <p:cNvSpPr/>
            <p:nvPr/>
          </p:nvSpPr>
          <p:spPr>
            <a:xfrm>
              <a:off x="5963650" y="1933950"/>
              <a:ext cx="754550" cy="232250"/>
            </a:xfrm>
            <a:custGeom>
              <a:avLst/>
              <a:gdLst/>
              <a:ahLst/>
              <a:cxnLst/>
              <a:rect l="l" t="t" r="r" b="b"/>
              <a:pathLst>
                <a:path w="30182" h="9290" fill="none" extrusionOk="0">
                  <a:moveTo>
                    <a:pt x="25495" y="5842"/>
                  </a:moveTo>
                  <a:cubicBezTo>
                    <a:pt x="23678" y="4005"/>
                    <a:pt x="23617" y="0"/>
                    <a:pt x="23617" y="0"/>
                  </a:cubicBezTo>
                  <a:lnTo>
                    <a:pt x="6585" y="0"/>
                  </a:lnTo>
                  <a:cubicBezTo>
                    <a:pt x="6585" y="0"/>
                    <a:pt x="6503" y="3984"/>
                    <a:pt x="4686" y="5842"/>
                  </a:cubicBezTo>
                  <a:cubicBezTo>
                    <a:pt x="2849" y="7700"/>
                    <a:pt x="0" y="9290"/>
                    <a:pt x="4955" y="9290"/>
                  </a:cubicBezTo>
                  <a:lnTo>
                    <a:pt x="25227" y="9290"/>
                  </a:lnTo>
                  <a:cubicBezTo>
                    <a:pt x="30181" y="9290"/>
                    <a:pt x="27332" y="7700"/>
                    <a:pt x="25495" y="5842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2064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62"/>
            <p:cNvSpPr/>
            <p:nvPr/>
          </p:nvSpPr>
          <p:spPr>
            <a:xfrm>
              <a:off x="5291700" y="1753300"/>
              <a:ext cx="2083475" cy="181175"/>
            </a:xfrm>
            <a:custGeom>
              <a:avLst/>
              <a:gdLst/>
              <a:ahLst/>
              <a:cxnLst/>
              <a:rect l="l" t="t" r="r" b="b"/>
              <a:pathLst>
                <a:path w="83339" h="7247" fill="none" extrusionOk="0">
                  <a:moveTo>
                    <a:pt x="0" y="4790"/>
                  </a:moveTo>
                  <a:cubicBezTo>
                    <a:pt x="0" y="6153"/>
                    <a:pt x="1280" y="7226"/>
                    <a:pt x="2642" y="7226"/>
                  </a:cubicBezTo>
                  <a:lnTo>
                    <a:pt x="80882" y="7226"/>
                  </a:lnTo>
                  <a:cubicBezTo>
                    <a:pt x="82245" y="7247"/>
                    <a:pt x="83339" y="6153"/>
                    <a:pt x="83339" y="4790"/>
                  </a:cubicBezTo>
                  <a:lnTo>
                    <a:pt x="83339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2064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62"/>
            <p:cNvSpPr/>
            <p:nvPr/>
          </p:nvSpPr>
          <p:spPr>
            <a:xfrm>
              <a:off x="5291700" y="507975"/>
              <a:ext cx="2083475" cy="1245350"/>
            </a:xfrm>
            <a:custGeom>
              <a:avLst/>
              <a:gdLst/>
              <a:ahLst/>
              <a:cxnLst/>
              <a:rect l="l" t="t" r="r" b="b"/>
              <a:pathLst>
                <a:path w="83339" h="49814" fill="none" extrusionOk="0">
                  <a:moveTo>
                    <a:pt x="80882" y="1"/>
                  </a:moveTo>
                  <a:lnTo>
                    <a:pt x="2642" y="1"/>
                  </a:lnTo>
                  <a:cubicBezTo>
                    <a:pt x="1280" y="1"/>
                    <a:pt x="0" y="992"/>
                    <a:pt x="0" y="2354"/>
                  </a:cubicBezTo>
                  <a:lnTo>
                    <a:pt x="0" y="49814"/>
                  </a:lnTo>
                  <a:lnTo>
                    <a:pt x="83339" y="49814"/>
                  </a:lnTo>
                  <a:lnTo>
                    <a:pt x="83339" y="2354"/>
                  </a:lnTo>
                  <a:cubicBezTo>
                    <a:pt x="83339" y="992"/>
                    <a:pt x="82245" y="1"/>
                    <a:pt x="80882" y="1"/>
                  </a:cubicBezTo>
                  <a:close/>
                  <a:moveTo>
                    <a:pt x="79726" y="46201"/>
                  </a:moveTo>
                  <a:lnTo>
                    <a:pt x="3613" y="46201"/>
                  </a:lnTo>
                  <a:lnTo>
                    <a:pt x="3613" y="3097"/>
                  </a:lnTo>
                  <a:lnTo>
                    <a:pt x="79726" y="3097"/>
                  </a:ln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2064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62"/>
            <p:cNvSpPr/>
            <p:nvPr/>
          </p:nvSpPr>
          <p:spPr>
            <a:xfrm>
              <a:off x="5291700" y="1753300"/>
              <a:ext cx="2083475" cy="180675"/>
            </a:xfrm>
            <a:custGeom>
              <a:avLst/>
              <a:gdLst/>
              <a:ahLst/>
              <a:cxnLst/>
              <a:rect l="l" t="t" r="r" b="b"/>
              <a:pathLst>
                <a:path w="83339" h="7227" fill="none" extrusionOk="0">
                  <a:moveTo>
                    <a:pt x="0" y="4522"/>
                  </a:moveTo>
                  <a:cubicBezTo>
                    <a:pt x="0" y="5884"/>
                    <a:pt x="1280" y="7226"/>
                    <a:pt x="2642" y="7226"/>
                  </a:cubicBezTo>
                  <a:lnTo>
                    <a:pt x="80882" y="7226"/>
                  </a:lnTo>
                  <a:cubicBezTo>
                    <a:pt x="82245" y="7226"/>
                    <a:pt x="83339" y="5884"/>
                    <a:pt x="83339" y="4522"/>
                  </a:cubicBezTo>
                  <a:lnTo>
                    <a:pt x="83339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2064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21" name="Google Shape;921;p62"/>
          <p:cNvSpPr/>
          <p:nvPr/>
        </p:nvSpPr>
        <p:spPr>
          <a:xfrm rot="5400000">
            <a:off x="2106573" y="2588304"/>
            <a:ext cx="2130232" cy="1754673"/>
          </a:xfrm>
          <a:custGeom>
            <a:avLst/>
            <a:gdLst/>
            <a:ahLst/>
            <a:cxnLst/>
            <a:rect l="l" t="t" r="r" b="b"/>
            <a:pathLst>
              <a:path w="48616" h="37469" fill="none" extrusionOk="0">
                <a:moveTo>
                  <a:pt x="1961" y="21"/>
                </a:moveTo>
                <a:cubicBezTo>
                  <a:pt x="888" y="21"/>
                  <a:pt x="0" y="888"/>
                  <a:pt x="0" y="1982"/>
                </a:cubicBezTo>
                <a:lnTo>
                  <a:pt x="0" y="35508"/>
                </a:lnTo>
                <a:cubicBezTo>
                  <a:pt x="0" y="36581"/>
                  <a:pt x="888" y="37469"/>
                  <a:pt x="1961" y="37469"/>
                </a:cubicBezTo>
                <a:lnTo>
                  <a:pt x="46655" y="37469"/>
                </a:lnTo>
                <a:cubicBezTo>
                  <a:pt x="47728" y="37469"/>
                  <a:pt x="48616" y="36581"/>
                  <a:pt x="48616" y="35508"/>
                </a:cubicBezTo>
                <a:lnTo>
                  <a:pt x="48616" y="1982"/>
                </a:lnTo>
                <a:cubicBezTo>
                  <a:pt x="48616" y="888"/>
                  <a:pt x="47728" y="1"/>
                  <a:pt x="46655" y="1"/>
                </a:cubicBezTo>
                <a:close/>
                <a:moveTo>
                  <a:pt x="44487" y="3861"/>
                </a:moveTo>
                <a:lnTo>
                  <a:pt x="44487" y="33753"/>
                </a:lnTo>
                <a:lnTo>
                  <a:pt x="4273" y="33753"/>
                </a:lnTo>
                <a:lnTo>
                  <a:pt x="4273" y="3861"/>
                </a:lnTo>
                <a:close/>
              </a:path>
            </a:pathLst>
          </a:custGeom>
          <a:noFill/>
          <a:ln w="28575" cap="flat" cmpd="sng">
            <a:solidFill>
              <a:schemeClr val="dk1"/>
            </a:solidFill>
            <a:prstDash val="solid"/>
            <a:miter lim="2064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2" name="Google Shape;922;p62"/>
          <p:cNvSpPr/>
          <p:nvPr/>
        </p:nvSpPr>
        <p:spPr>
          <a:xfrm>
            <a:off x="998900" y="2817125"/>
            <a:ext cx="931722" cy="1786885"/>
          </a:xfrm>
          <a:custGeom>
            <a:avLst/>
            <a:gdLst/>
            <a:ahLst/>
            <a:cxnLst/>
            <a:rect l="l" t="t" r="r" b="b"/>
            <a:pathLst>
              <a:path w="13833" h="29274" fill="none" extrusionOk="0">
                <a:moveTo>
                  <a:pt x="13832" y="1982"/>
                </a:moveTo>
                <a:cubicBezTo>
                  <a:pt x="13832" y="888"/>
                  <a:pt x="12944" y="1"/>
                  <a:pt x="11871" y="1"/>
                </a:cubicBezTo>
                <a:lnTo>
                  <a:pt x="1983" y="1"/>
                </a:lnTo>
                <a:cubicBezTo>
                  <a:pt x="889" y="1"/>
                  <a:pt x="1" y="888"/>
                  <a:pt x="1" y="1982"/>
                </a:cubicBezTo>
                <a:lnTo>
                  <a:pt x="1" y="27291"/>
                </a:lnTo>
                <a:cubicBezTo>
                  <a:pt x="1" y="28386"/>
                  <a:pt x="889" y="29273"/>
                  <a:pt x="1983" y="29273"/>
                </a:cubicBezTo>
                <a:lnTo>
                  <a:pt x="11871" y="29273"/>
                </a:lnTo>
                <a:cubicBezTo>
                  <a:pt x="12944" y="29273"/>
                  <a:pt x="13832" y="28386"/>
                  <a:pt x="13832" y="27291"/>
                </a:cubicBezTo>
                <a:close/>
                <a:moveTo>
                  <a:pt x="8362" y="2602"/>
                </a:moveTo>
                <a:cubicBezTo>
                  <a:pt x="8362" y="2767"/>
                  <a:pt x="8217" y="2911"/>
                  <a:pt x="8052" y="2911"/>
                </a:cubicBezTo>
                <a:lnTo>
                  <a:pt x="5946" y="2911"/>
                </a:lnTo>
                <a:cubicBezTo>
                  <a:pt x="5781" y="2911"/>
                  <a:pt x="5637" y="2767"/>
                  <a:pt x="5637" y="2602"/>
                </a:cubicBezTo>
                <a:lnTo>
                  <a:pt x="5637" y="2581"/>
                </a:lnTo>
                <a:cubicBezTo>
                  <a:pt x="5637" y="2416"/>
                  <a:pt x="5781" y="2271"/>
                  <a:pt x="5946" y="2271"/>
                </a:cubicBezTo>
                <a:lnTo>
                  <a:pt x="8052" y="2271"/>
                </a:lnTo>
                <a:cubicBezTo>
                  <a:pt x="8217" y="2271"/>
                  <a:pt x="8362" y="2416"/>
                  <a:pt x="8362" y="2581"/>
                </a:cubicBezTo>
                <a:close/>
                <a:moveTo>
                  <a:pt x="12862" y="25103"/>
                </a:moveTo>
                <a:lnTo>
                  <a:pt x="1136" y="25103"/>
                </a:lnTo>
                <a:lnTo>
                  <a:pt x="1136" y="4191"/>
                </a:lnTo>
                <a:lnTo>
                  <a:pt x="12862" y="4191"/>
                </a:lnTo>
                <a:close/>
              </a:path>
            </a:pathLst>
          </a:custGeom>
          <a:noFill/>
          <a:ln w="28575" cap="flat" cmpd="sng">
            <a:solidFill>
              <a:schemeClr val="dk1"/>
            </a:solidFill>
            <a:prstDash val="solid"/>
            <a:miter lim="2064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3" name="Google Shape;923;p62"/>
          <p:cNvSpPr txBox="1"/>
          <p:nvPr/>
        </p:nvSpPr>
        <p:spPr>
          <a:xfrm>
            <a:off x="872600" y="1180400"/>
            <a:ext cx="3223800" cy="9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Palanquin"/>
                <a:ea typeface="Palanquin"/>
                <a:cs typeface="Palanquin"/>
                <a:sym typeface="Palanquin"/>
              </a:rPr>
              <a:t>You can replace the images on the screens with your own work. Just delete these ones and add yours </a:t>
            </a:r>
            <a:endParaRPr sz="1600">
              <a:solidFill>
                <a:schemeClr val="dk1"/>
              </a:solidFill>
              <a:latin typeface="Palanquin"/>
              <a:ea typeface="Palanquin"/>
              <a:cs typeface="Palanquin"/>
              <a:sym typeface="Palanquin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54"/>
          <p:cNvSpPr txBox="1">
            <a:spLocks noGrp="1"/>
          </p:cNvSpPr>
          <p:nvPr>
            <p:ph type="title"/>
          </p:nvPr>
        </p:nvSpPr>
        <p:spPr>
          <a:xfrm>
            <a:off x="2314125" y="3062549"/>
            <a:ext cx="4515900" cy="75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+mj-ea"/>
                <a:ea typeface="+mj-ea"/>
              </a:rPr>
              <a:t>Coming soon~</a:t>
            </a:r>
            <a:endParaRPr dirty="0"/>
          </a:p>
        </p:txBody>
      </p:sp>
      <p:sp>
        <p:nvSpPr>
          <p:cNvPr id="736" name="Google Shape;736;p54"/>
          <p:cNvSpPr txBox="1">
            <a:spLocks noGrp="1"/>
          </p:cNvSpPr>
          <p:nvPr>
            <p:ph type="title" idx="2"/>
          </p:nvPr>
        </p:nvSpPr>
        <p:spPr>
          <a:xfrm>
            <a:off x="2634975" y="2042949"/>
            <a:ext cx="3874200" cy="111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  <p:sp>
        <p:nvSpPr>
          <p:cNvPr id="737" name="Google Shape;737;p54"/>
          <p:cNvSpPr txBox="1">
            <a:spLocks noGrp="1"/>
          </p:cNvSpPr>
          <p:nvPr>
            <p:ph type="subTitle" idx="1"/>
          </p:nvPr>
        </p:nvSpPr>
        <p:spPr>
          <a:xfrm>
            <a:off x="2222250" y="1245375"/>
            <a:ext cx="4699500" cy="80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Consequences are...</a:t>
            </a:r>
            <a:endParaRPr/>
          </a:p>
        </p:txBody>
      </p:sp>
      <p:sp>
        <p:nvSpPr>
          <p:cNvPr id="738" name="Google Shape;738;p54"/>
          <p:cNvSpPr txBox="1">
            <a:spLocks noGrp="1"/>
          </p:cNvSpPr>
          <p:nvPr>
            <p:ph type="subTitle" idx="3"/>
          </p:nvPr>
        </p:nvSpPr>
        <p:spPr>
          <a:xfrm>
            <a:off x="2635057" y="800550"/>
            <a:ext cx="3873900" cy="36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Define the theme in the box below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9" name="Google Shape;739;p54"/>
          <p:cNvSpPr/>
          <p:nvPr/>
        </p:nvSpPr>
        <p:spPr>
          <a:xfrm>
            <a:off x="8053025" y="1617150"/>
            <a:ext cx="1092000" cy="2475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0" name="Google Shape;740;p54"/>
          <p:cNvSpPr/>
          <p:nvPr/>
        </p:nvSpPr>
        <p:spPr>
          <a:xfrm>
            <a:off x="0" y="-26150"/>
            <a:ext cx="1344900" cy="1856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1" name="Google Shape;741;p54"/>
          <p:cNvSpPr/>
          <p:nvPr/>
        </p:nvSpPr>
        <p:spPr>
          <a:xfrm>
            <a:off x="7263450" y="229150"/>
            <a:ext cx="718800" cy="718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2" name="Google Shape;742;p54"/>
          <p:cNvSpPr/>
          <p:nvPr/>
        </p:nvSpPr>
        <p:spPr>
          <a:xfrm>
            <a:off x="546925" y="3244450"/>
            <a:ext cx="251100" cy="251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3" name="Google Shape;743;p54"/>
          <p:cNvSpPr/>
          <p:nvPr/>
        </p:nvSpPr>
        <p:spPr>
          <a:xfrm>
            <a:off x="3036925" y="108075"/>
            <a:ext cx="593400" cy="593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44" name="Google Shape;744;p54"/>
          <p:cNvGrpSpPr/>
          <p:nvPr/>
        </p:nvGrpSpPr>
        <p:grpSpPr>
          <a:xfrm>
            <a:off x="7263438" y="2559824"/>
            <a:ext cx="1345023" cy="1360513"/>
            <a:chOff x="6342275" y="-537052"/>
            <a:chExt cx="2483425" cy="2512025"/>
          </a:xfrm>
        </p:grpSpPr>
        <p:sp>
          <p:nvSpPr>
            <p:cNvPr id="745" name="Google Shape;745;p54"/>
            <p:cNvSpPr/>
            <p:nvPr/>
          </p:nvSpPr>
          <p:spPr>
            <a:xfrm>
              <a:off x="6342275" y="-537052"/>
              <a:ext cx="2483425" cy="2512025"/>
            </a:xfrm>
            <a:custGeom>
              <a:avLst/>
              <a:gdLst/>
              <a:ahLst/>
              <a:cxnLst/>
              <a:rect l="l" t="t" r="r" b="b"/>
              <a:pathLst>
                <a:path w="99337" h="100481" extrusionOk="0">
                  <a:moveTo>
                    <a:pt x="89531" y="17892"/>
                  </a:moveTo>
                  <a:cubicBezTo>
                    <a:pt x="89997" y="17892"/>
                    <a:pt x="90462" y="18035"/>
                    <a:pt x="90891" y="18321"/>
                  </a:cubicBezTo>
                  <a:cubicBezTo>
                    <a:pt x="91750" y="18751"/>
                    <a:pt x="92179" y="19753"/>
                    <a:pt x="92036" y="20611"/>
                  </a:cubicBezTo>
                  <a:cubicBezTo>
                    <a:pt x="90891" y="31347"/>
                    <a:pt x="86740" y="38074"/>
                    <a:pt x="79584" y="40937"/>
                  </a:cubicBezTo>
                  <a:lnTo>
                    <a:pt x="81301" y="22759"/>
                  </a:lnTo>
                  <a:lnTo>
                    <a:pt x="88172" y="18321"/>
                  </a:lnTo>
                  <a:cubicBezTo>
                    <a:pt x="88601" y="18035"/>
                    <a:pt x="89066" y="17892"/>
                    <a:pt x="89531" y="17892"/>
                  </a:cubicBezTo>
                  <a:close/>
                  <a:moveTo>
                    <a:pt x="9734" y="17892"/>
                  </a:moveTo>
                  <a:cubicBezTo>
                    <a:pt x="10199" y="17892"/>
                    <a:pt x="10664" y="18035"/>
                    <a:pt x="11022" y="18321"/>
                  </a:cubicBezTo>
                  <a:lnTo>
                    <a:pt x="19181" y="23474"/>
                  </a:lnTo>
                  <a:cubicBezTo>
                    <a:pt x="19181" y="23617"/>
                    <a:pt x="19324" y="23617"/>
                    <a:pt x="19610" y="23617"/>
                  </a:cubicBezTo>
                  <a:lnTo>
                    <a:pt x="21328" y="41652"/>
                  </a:lnTo>
                  <a:cubicBezTo>
                    <a:pt x="13169" y="39076"/>
                    <a:pt x="8589" y="32062"/>
                    <a:pt x="7301" y="20611"/>
                  </a:cubicBezTo>
                  <a:cubicBezTo>
                    <a:pt x="7158" y="19753"/>
                    <a:pt x="7587" y="18751"/>
                    <a:pt x="8446" y="18321"/>
                  </a:cubicBezTo>
                  <a:cubicBezTo>
                    <a:pt x="8804" y="18035"/>
                    <a:pt x="9269" y="17892"/>
                    <a:pt x="9734" y="17892"/>
                  </a:cubicBezTo>
                  <a:close/>
                  <a:moveTo>
                    <a:pt x="21471" y="0"/>
                  </a:moveTo>
                  <a:cubicBezTo>
                    <a:pt x="19181" y="0"/>
                    <a:pt x="17320" y="2004"/>
                    <a:pt x="17606" y="4294"/>
                  </a:cubicBezTo>
                  <a:lnTo>
                    <a:pt x="18608" y="14886"/>
                  </a:lnTo>
                  <a:lnTo>
                    <a:pt x="15173" y="12739"/>
                  </a:lnTo>
                  <a:cubicBezTo>
                    <a:pt x="13542" y="11597"/>
                    <a:pt x="11678" y="11013"/>
                    <a:pt x="9794" y="11013"/>
                  </a:cubicBezTo>
                  <a:cubicBezTo>
                    <a:pt x="8372" y="11013"/>
                    <a:pt x="6938" y="11346"/>
                    <a:pt x="5583" y="12023"/>
                  </a:cubicBezTo>
                  <a:cubicBezTo>
                    <a:pt x="2005" y="13598"/>
                    <a:pt x="1" y="17463"/>
                    <a:pt x="430" y="21327"/>
                  </a:cubicBezTo>
                  <a:cubicBezTo>
                    <a:pt x="1718" y="33780"/>
                    <a:pt x="7014" y="42511"/>
                    <a:pt x="15459" y="46662"/>
                  </a:cubicBezTo>
                  <a:lnTo>
                    <a:pt x="14028" y="47664"/>
                  </a:lnTo>
                  <a:cubicBezTo>
                    <a:pt x="11165" y="49668"/>
                    <a:pt x="12597" y="53962"/>
                    <a:pt x="16032" y="53962"/>
                  </a:cubicBezTo>
                  <a:cubicBezTo>
                    <a:pt x="16748" y="53962"/>
                    <a:pt x="17463" y="53676"/>
                    <a:pt x="18036" y="53246"/>
                  </a:cubicBezTo>
                  <a:cubicBezTo>
                    <a:pt x="18895" y="52674"/>
                    <a:pt x="20755" y="51386"/>
                    <a:pt x="22473" y="50097"/>
                  </a:cubicBezTo>
                  <a:cubicBezTo>
                    <a:pt x="25336" y="61405"/>
                    <a:pt x="34353" y="70136"/>
                    <a:pt x="45804" y="72283"/>
                  </a:cubicBezTo>
                  <a:lnTo>
                    <a:pt x="45804" y="89316"/>
                  </a:lnTo>
                  <a:lnTo>
                    <a:pt x="43657" y="89316"/>
                  </a:lnTo>
                  <a:cubicBezTo>
                    <a:pt x="40794" y="89316"/>
                    <a:pt x="38075" y="90891"/>
                    <a:pt x="36500" y="93467"/>
                  </a:cubicBezTo>
                  <a:lnTo>
                    <a:pt x="27626" y="93467"/>
                  </a:lnTo>
                  <a:cubicBezTo>
                    <a:pt x="25765" y="93467"/>
                    <a:pt x="24191" y="94756"/>
                    <a:pt x="24047" y="96616"/>
                  </a:cubicBezTo>
                  <a:cubicBezTo>
                    <a:pt x="23761" y="98763"/>
                    <a:pt x="25479" y="100481"/>
                    <a:pt x="27626" y="100481"/>
                  </a:cubicBezTo>
                  <a:lnTo>
                    <a:pt x="71425" y="100481"/>
                  </a:lnTo>
                  <a:cubicBezTo>
                    <a:pt x="73286" y="100481"/>
                    <a:pt x="74860" y="99193"/>
                    <a:pt x="75146" y="97332"/>
                  </a:cubicBezTo>
                  <a:cubicBezTo>
                    <a:pt x="75290" y="95185"/>
                    <a:pt x="73715" y="93467"/>
                    <a:pt x="71568" y="93467"/>
                  </a:cubicBezTo>
                  <a:lnTo>
                    <a:pt x="62551" y="93467"/>
                  </a:lnTo>
                  <a:cubicBezTo>
                    <a:pt x="61119" y="90891"/>
                    <a:pt x="58400" y="89316"/>
                    <a:pt x="55394" y="89316"/>
                  </a:cubicBezTo>
                  <a:lnTo>
                    <a:pt x="53390" y="89316"/>
                  </a:lnTo>
                  <a:lnTo>
                    <a:pt x="53390" y="72570"/>
                  </a:lnTo>
                  <a:cubicBezTo>
                    <a:pt x="65127" y="70995"/>
                    <a:pt x="74860" y="62550"/>
                    <a:pt x="78009" y="50956"/>
                  </a:cubicBezTo>
                  <a:lnTo>
                    <a:pt x="81301" y="53246"/>
                  </a:lnTo>
                  <a:cubicBezTo>
                    <a:pt x="81874" y="53676"/>
                    <a:pt x="82589" y="53962"/>
                    <a:pt x="83305" y="53962"/>
                  </a:cubicBezTo>
                  <a:cubicBezTo>
                    <a:pt x="86597" y="53962"/>
                    <a:pt x="88029" y="49668"/>
                    <a:pt x="85309" y="47664"/>
                  </a:cubicBezTo>
                  <a:lnTo>
                    <a:pt x="83878" y="46662"/>
                  </a:lnTo>
                  <a:cubicBezTo>
                    <a:pt x="92323" y="42511"/>
                    <a:pt x="97619" y="33780"/>
                    <a:pt x="98907" y="21327"/>
                  </a:cubicBezTo>
                  <a:cubicBezTo>
                    <a:pt x="99336" y="17463"/>
                    <a:pt x="97332" y="13741"/>
                    <a:pt x="93754" y="12023"/>
                  </a:cubicBezTo>
                  <a:cubicBezTo>
                    <a:pt x="92399" y="11346"/>
                    <a:pt x="90965" y="11013"/>
                    <a:pt x="89543" y="11013"/>
                  </a:cubicBezTo>
                  <a:cubicBezTo>
                    <a:pt x="87659" y="11013"/>
                    <a:pt x="85795" y="11597"/>
                    <a:pt x="84164" y="12739"/>
                  </a:cubicBezTo>
                  <a:lnTo>
                    <a:pt x="82160" y="13884"/>
                  </a:lnTo>
                  <a:lnTo>
                    <a:pt x="83162" y="4294"/>
                  </a:lnTo>
                  <a:cubicBezTo>
                    <a:pt x="83448" y="2004"/>
                    <a:pt x="81588" y="0"/>
                    <a:pt x="79297" y="0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54"/>
            <p:cNvSpPr/>
            <p:nvPr/>
          </p:nvSpPr>
          <p:spPr>
            <a:xfrm>
              <a:off x="7376425" y="-154177"/>
              <a:ext cx="375750" cy="980500"/>
            </a:xfrm>
            <a:custGeom>
              <a:avLst/>
              <a:gdLst/>
              <a:ahLst/>
              <a:cxnLst/>
              <a:rect l="l" t="t" r="r" b="b"/>
              <a:pathLst>
                <a:path w="15030" h="39220" extrusionOk="0">
                  <a:moveTo>
                    <a:pt x="12310" y="2720"/>
                  </a:moveTo>
                  <a:lnTo>
                    <a:pt x="12310" y="36643"/>
                  </a:lnTo>
                  <a:lnTo>
                    <a:pt x="7014" y="36643"/>
                  </a:lnTo>
                  <a:lnTo>
                    <a:pt x="7014" y="7587"/>
                  </a:lnTo>
                  <a:lnTo>
                    <a:pt x="2720" y="7587"/>
                  </a:lnTo>
                  <a:lnTo>
                    <a:pt x="2720" y="2720"/>
                  </a:lnTo>
                  <a:close/>
                  <a:moveTo>
                    <a:pt x="2720" y="0"/>
                  </a:moveTo>
                  <a:cubicBezTo>
                    <a:pt x="1146" y="0"/>
                    <a:pt x="1" y="1289"/>
                    <a:pt x="1" y="2720"/>
                  </a:cubicBezTo>
                  <a:lnTo>
                    <a:pt x="1" y="7444"/>
                  </a:lnTo>
                  <a:cubicBezTo>
                    <a:pt x="1" y="9018"/>
                    <a:pt x="1146" y="10163"/>
                    <a:pt x="2720" y="10163"/>
                  </a:cubicBezTo>
                  <a:lnTo>
                    <a:pt x="4295" y="10163"/>
                  </a:lnTo>
                  <a:lnTo>
                    <a:pt x="4295" y="36643"/>
                  </a:lnTo>
                  <a:cubicBezTo>
                    <a:pt x="4295" y="38074"/>
                    <a:pt x="5583" y="39220"/>
                    <a:pt x="7014" y="39220"/>
                  </a:cubicBezTo>
                  <a:lnTo>
                    <a:pt x="12310" y="39220"/>
                  </a:lnTo>
                  <a:cubicBezTo>
                    <a:pt x="13742" y="39220"/>
                    <a:pt x="15030" y="38074"/>
                    <a:pt x="15030" y="36643"/>
                  </a:cubicBezTo>
                  <a:lnTo>
                    <a:pt x="15030" y="2577"/>
                  </a:lnTo>
                  <a:cubicBezTo>
                    <a:pt x="15030" y="1146"/>
                    <a:pt x="13742" y="0"/>
                    <a:pt x="123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7" name="Google Shape;747;p54"/>
          <p:cNvGrpSpPr/>
          <p:nvPr/>
        </p:nvGrpSpPr>
        <p:grpSpPr>
          <a:xfrm>
            <a:off x="252725" y="1257748"/>
            <a:ext cx="1482300" cy="1483782"/>
            <a:chOff x="317525" y="2400298"/>
            <a:chExt cx="1482300" cy="1483782"/>
          </a:xfrm>
        </p:grpSpPr>
        <p:grpSp>
          <p:nvGrpSpPr>
            <p:cNvPr id="748" name="Google Shape;748;p54"/>
            <p:cNvGrpSpPr/>
            <p:nvPr/>
          </p:nvGrpSpPr>
          <p:grpSpPr>
            <a:xfrm>
              <a:off x="329534" y="2400298"/>
              <a:ext cx="1460754" cy="1483782"/>
              <a:chOff x="397734" y="2012550"/>
              <a:chExt cx="2031082" cy="2063100"/>
            </a:xfrm>
          </p:grpSpPr>
          <p:sp>
            <p:nvSpPr>
              <p:cNvPr id="749" name="Google Shape;749;p54"/>
              <p:cNvSpPr/>
              <p:nvPr/>
            </p:nvSpPr>
            <p:spPr>
              <a:xfrm>
                <a:off x="941225" y="3029400"/>
                <a:ext cx="939600" cy="915900"/>
              </a:xfrm>
              <a:prstGeom prst="star7">
                <a:avLst>
                  <a:gd name="adj" fmla="val 34601"/>
                  <a:gd name="hf" fmla="val 102572"/>
                  <a:gd name="vf" fmla="val 105210"/>
                </a:avLst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0" name="Google Shape;750;p54"/>
              <p:cNvSpPr/>
              <p:nvPr/>
            </p:nvSpPr>
            <p:spPr>
              <a:xfrm>
                <a:off x="822725" y="2899050"/>
                <a:ext cx="1176600" cy="1176600"/>
              </a:xfrm>
              <a:prstGeom prst="ellipse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751" name="Google Shape;751;p54"/>
              <p:cNvCxnSpPr>
                <a:stCxn id="750" idx="1"/>
              </p:cNvCxnSpPr>
              <p:nvPr/>
            </p:nvCxnSpPr>
            <p:spPr>
              <a:xfrm rot="10800000">
                <a:off x="397734" y="2036959"/>
                <a:ext cx="597300" cy="10344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52" name="Google Shape;752;p54"/>
              <p:cNvCxnSpPr>
                <a:stCxn id="750" idx="0"/>
              </p:cNvCxnSpPr>
              <p:nvPr/>
            </p:nvCxnSpPr>
            <p:spPr>
              <a:xfrm rot="10800000">
                <a:off x="899525" y="2012550"/>
                <a:ext cx="511500" cy="8865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53" name="Google Shape;753;p54"/>
              <p:cNvCxnSpPr>
                <a:stCxn id="750" idx="0"/>
              </p:cNvCxnSpPr>
              <p:nvPr/>
            </p:nvCxnSpPr>
            <p:spPr>
              <a:xfrm rot="10800000" flipH="1">
                <a:off x="1411025" y="2032350"/>
                <a:ext cx="500700" cy="8667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54" name="Google Shape;754;p54"/>
              <p:cNvCxnSpPr>
                <a:stCxn id="750" idx="7"/>
              </p:cNvCxnSpPr>
              <p:nvPr/>
            </p:nvCxnSpPr>
            <p:spPr>
              <a:xfrm rot="10800000" flipH="1">
                <a:off x="1827016" y="2028859"/>
                <a:ext cx="601800" cy="10425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755" name="Google Shape;755;p54"/>
            <p:cNvCxnSpPr/>
            <p:nvPr/>
          </p:nvCxnSpPr>
          <p:spPr>
            <a:xfrm>
              <a:off x="317525" y="2408400"/>
              <a:ext cx="14823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756" name="Google Shape;756;p54">
            <a:hlinkClick r:id="" action="ppaction://hlinkshowjump?jump=previousslide"/>
          </p:cNvPr>
          <p:cNvSpPr txBox="1"/>
          <p:nvPr/>
        </p:nvSpPr>
        <p:spPr>
          <a:xfrm>
            <a:off x="713225" y="4164550"/>
            <a:ext cx="1197900" cy="43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1"/>
                </a:solidFill>
                <a:latin typeface="Signika"/>
                <a:ea typeface="Signika"/>
                <a:cs typeface="Signika"/>
                <a:sym typeface="Signika"/>
              </a:rPr>
              <a:t>Back</a:t>
            </a:r>
            <a:endParaRPr sz="1600">
              <a:solidFill>
                <a:schemeClr val="accent1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757" name="Google Shape;757;p54">
            <a:hlinkClick r:id="rId3" action="ppaction://hlinksldjump"/>
          </p:cNvPr>
          <p:cNvSpPr/>
          <p:nvPr/>
        </p:nvSpPr>
        <p:spPr>
          <a:xfrm>
            <a:off x="4383776" y="4164550"/>
            <a:ext cx="429900" cy="429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8" name="Google Shape;758;p54"/>
          <p:cNvSpPr/>
          <p:nvPr/>
        </p:nvSpPr>
        <p:spPr>
          <a:xfrm>
            <a:off x="4420628" y="4215295"/>
            <a:ext cx="356196" cy="328410"/>
          </a:xfrm>
          <a:custGeom>
            <a:avLst/>
            <a:gdLst/>
            <a:ahLst/>
            <a:cxnLst/>
            <a:rect l="l" t="t" r="r" b="b"/>
            <a:pathLst>
              <a:path w="11217" h="10342" extrusionOk="0">
                <a:moveTo>
                  <a:pt x="3394" y="1186"/>
                </a:moveTo>
                <a:lnTo>
                  <a:pt x="3394" y="1507"/>
                </a:lnTo>
                <a:lnTo>
                  <a:pt x="1668" y="1507"/>
                </a:lnTo>
                <a:lnTo>
                  <a:pt x="1668" y="1186"/>
                </a:lnTo>
                <a:close/>
                <a:moveTo>
                  <a:pt x="3096" y="1829"/>
                </a:moveTo>
                <a:lnTo>
                  <a:pt x="3096" y="2090"/>
                </a:lnTo>
                <a:lnTo>
                  <a:pt x="2013" y="3043"/>
                </a:lnTo>
                <a:lnTo>
                  <a:pt x="2013" y="1829"/>
                </a:lnTo>
                <a:close/>
                <a:moveTo>
                  <a:pt x="6740" y="5948"/>
                </a:moveTo>
                <a:cubicBezTo>
                  <a:pt x="6775" y="5948"/>
                  <a:pt x="6799" y="5972"/>
                  <a:pt x="6799" y="6008"/>
                </a:cubicBezTo>
                <a:lnTo>
                  <a:pt x="6799" y="10020"/>
                </a:lnTo>
                <a:lnTo>
                  <a:pt x="4644" y="10020"/>
                </a:lnTo>
                <a:lnTo>
                  <a:pt x="4644" y="6008"/>
                </a:lnTo>
                <a:cubicBezTo>
                  <a:pt x="4644" y="5972"/>
                  <a:pt x="4668" y="5948"/>
                  <a:pt x="4704" y="5948"/>
                </a:cubicBezTo>
                <a:close/>
                <a:moveTo>
                  <a:pt x="5601" y="1"/>
                </a:moveTo>
                <a:cubicBezTo>
                  <a:pt x="5543" y="1"/>
                  <a:pt x="5484" y="19"/>
                  <a:pt x="5430" y="55"/>
                </a:cubicBezTo>
                <a:lnTo>
                  <a:pt x="3692" y="1567"/>
                </a:lnTo>
                <a:lnTo>
                  <a:pt x="3692" y="1126"/>
                </a:lnTo>
                <a:cubicBezTo>
                  <a:pt x="3692" y="995"/>
                  <a:pt x="3573" y="876"/>
                  <a:pt x="3442" y="876"/>
                </a:cubicBezTo>
                <a:lnTo>
                  <a:pt x="1596" y="876"/>
                </a:lnTo>
                <a:cubicBezTo>
                  <a:pt x="1453" y="876"/>
                  <a:pt x="1334" y="995"/>
                  <a:pt x="1334" y="1126"/>
                </a:cubicBezTo>
                <a:lnTo>
                  <a:pt x="1334" y="1590"/>
                </a:lnTo>
                <a:cubicBezTo>
                  <a:pt x="1334" y="1721"/>
                  <a:pt x="1453" y="1840"/>
                  <a:pt x="1596" y="1840"/>
                </a:cubicBezTo>
                <a:lnTo>
                  <a:pt x="1691" y="1840"/>
                </a:lnTo>
                <a:lnTo>
                  <a:pt x="1691" y="3329"/>
                </a:lnTo>
                <a:lnTo>
                  <a:pt x="108" y="4710"/>
                </a:lnTo>
                <a:cubicBezTo>
                  <a:pt x="25" y="4781"/>
                  <a:pt x="1" y="4888"/>
                  <a:pt x="25" y="4984"/>
                </a:cubicBezTo>
                <a:cubicBezTo>
                  <a:pt x="60" y="5079"/>
                  <a:pt x="167" y="5138"/>
                  <a:pt x="251" y="5138"/>
                </a:cubicBezTo>
                <a:lnTo>
                  <a:pt x="1322" y="5138"/>
                </a:lnTo>
                <a:lnTo>
                  <a:pt x="1322" y="7972"/>
                </a:lnTo>
                <a:cubicBezTo>
                  <a:pt x="1322" y="8056"/>
                  <a:pt x="1394" y="8139"/>
                  <a:pt x="1489" y="8139"/>
                </a:cubicBezTo>
                <a:cubicBezTo>
                  <a:pt x="1572" y="8139"/>
                  <a:pt x="1656" y="8056"/>
                  <a:pt x="1656" y="7972"/>
                </a:cubicBezTo>
                <a:lnTo>
                  <a:pt x="1656" y="5055"/>
                </a:lnTo>
                <a:lnTo>
                  <a:pt x="5609" y="1614"/>
                </a:lnTo>
                <a:lnTo>
                  <a:pt x="9561" y="5055"/>
                </a:lnTo>
                <a:lnTo>
                  <a:pt x="9561" y="9937"/>
                </a:lnTo>
                <a:cubicBezTo>
                  <a:pt x="9561" y="9984"/>
                  <a:pt x="9526" y="10020"/>
                  <a:pt x="9478" y="10020"/>
                </a:cubicBezTo>
                <a:lnTo>
                  <a:pt x="7109" y="10020"/>
                </a:lnTo>
                <a:lnTo>
                  <a:pt x="7109" y="6008"/>
                </a:lnTo>
                <a:cubicBezTo>
                  <a:pt x="7109" y="5793"/>
                  <a:pt x="6930" y="5615"/>
                  <a:pt x="6728" y="5615"/>
                </a:cubicBezTo>
                <a:lnTo>
                  <a:pt x="4680" y="5615"/>
                </a:lnTo>
                <a:cubicBezTo>
                  <a:pt x="4478" y="5615"/>
                  <a:pt x="4299" y="5793"/>
                  <a:pt x="4299" y="6008"/>
                </a:cubicBezTo>
                <a:lnTo>
                  <a:pt x="4299" y="10020"/>
                </a:lnTo>
                <a:lnTo>
                  <a:pt x="1739" y="10020"/>
                </a:lnTo>
                <a:cubicBezTo>
                  <a:pt x="1691" y="10020"/>
                  <a:pt x="1656" y="9984"/>
                  <a:pt x="1656" y="9937"/>
                </a:cubicBezTo>
                <a:lnTo>
                  <a:pt x="1656" y="8734"/>
                </a:lnTo>
                <a:cubicBezTo>
                  <a:pt x="1656" y="8639"/>
                  <a:pt x="1572" y="8567"/>
                  <a:pt x="1489" y="8567"/>
                </a:cubicBezTo>
                <a:cubicBezTo>
                  <a:pt x="1394" y="8567"/>
                  <a:pt x="1322" y="8639"/>
                  <a:pt x="1322" y="8734"/>
                </a:cubicBezTo>
                <a:lnTo>
                  <a:pt x="1322" y="9937"/>
                </a:lnTo>
                <a:cubicBezTo>
                  <a:pt x="1322" y="10163"/>
                  <a:pt x="1501" y="10342"/>
                  <a:pt x="1727" y="10342"/>
                </a:cubicBezTo>
                <a:lnTo>
                  <a:pt x="9466" y="10342"/>
                </a:lnTo>
                <a:cubicBezTo>
                  <a:pt x="9692" y="10342"/>
                  <a:pt x="9871" y="10163"/>
                  <a:pt x="9871" y="9937"/>
                </a:cubicBezTo>
                <a:lnTo>
                  <a:pt x="9871" y="5127"/>
                </a:lnTo>
                <a:lnTo>
                  <a:pt x="10943" y="5127"/>
                </a:lnTo>
                <a:cubicBezTo>
                  <a:pt x="11038" y="5127"/>
                  <a:pt x="11133" y="5067"/>
                  <a:pt x="11157" y="4960"/>
                </a:cubicBezTo>
                <a:cubicBezTo>
                  <a:pt x="11216" y="4877"/>
                  <a:pt x="11205" y="4769"/>
                  <a:pt x="11121" y="4698"/>
                </a:cubicBezTo>
                <a:lnTo>
                  <a:pt x="8811" y="2686"/>
                </a:lnTo>
                <a:cubicBezTo>
                  <a:pt x="8785" y="2659"/>
                  <a:pt x="8748" y="2647"/>
                  <a:pt x="8711" y="2647"/>
                </a:cubicBezTo>
                <a:cubicBezTo>
                  <a:pt x="8665" y="2647"/>
                  <a:pt x="8618" y="2665"/>
                  <a:pt x="8585" y="2698"/>
                </a:cubicBezTo>
                <a:cubicBezTo>
                  <a:pt x="8526" y="2757"/>
                  <a:pt x="8538" y="2864"/>
                  <a:pt x="8597" y="2924"/>
                </a:cubicBezTo>
                <a:lnTo>
                  <a:pt x="10764" y="4805"/>
                </a:lnTo>
                <a:lnTo>
                  <a:pt x="9776" y="4805"/>
                </a:lnTo>
                <a:lnTo>
                  <a:pt x="5763" y="1305"/>
                </a:lnTo>
                <a:cubicBezTo>
                  <a:pt x="5716" y="1269"/>
                  <a:pt x="5659" y="1251"/>
                  <a:pt x="5601" y="1251"/>
                </a:cubicBezTo>
                <a:cubicBezTo>
                  <a:pt x="5543" y="1251"/>
                  <a:pt x="5484" y="1269"/>
                  <a:pt x="5430" y="1305"/>
                </a:cubicBezTo>
                <a:lnTo>
                  <a:pt x="1418" y="4805"/>
                </a:lnTo>
                <a:lnTo>
                  <a:pt x="429" y="4805"/>
                </a:lnTo>
                <a:lnTo>
                  <a:pt x="1918" y="3507"/>
                </a:lnTo>
                <a:lnTo>
                  <a:pt x="3335" y="2281"/>
                </a:lnTo>
                <a:lnTo>
                  <a:pt x="5609" y="340"/>
                </a:lnTo>
                <a:lnTo>
                  <a:pt x="8026" y="2436"/>
                </a:lnTo>
                <a:cubicBezTo>
                  <a:pt x="8052" y="2463"/>
                  <a:pt x="8086" y="2475"/>
                  <a:pt x="8121" y="2475"/>
                </a:cubicBezTo>
                <a:cubicBezTo>
                  <a:pt x="8164" y="2475"/>
                  <a:pt x="8207" y="2457"/>
                  <a:pt x="8240" y="2424"/>
                </a:cubicBezTo>
                <a:cubicBezTo>
                  <a:pt x="8299" y="2364"/>
                  <a:pt x="8288" y="2257"/>
                  <a:pt x="8228" y="2198"/>
                </a:cubicBezTo>
                <a:lnTo>
                  <a:pt x="5763" y="55"/>
                </a:lnTo>
                <a:cubicBezTo>
                  <a:pt x="5716" y="19"/>
                  <a:pt x="5659" y="1"/>
                  <a:pt x="560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9" name="Google Shape;759;p54">
            <a:hlinkClick r:id="" action="ppaction://hlinkshowjump?jump=nextslide"/>
          </p:cNvPr>
          <p:cNvSpPr txBox="1"/>
          <p:nvPr/>
        </p:nvSpPr>
        <p:spPr>
          <a:xfrm>
            <a:off x="7232750" y="4164550"/>
            <a:ext cx="1197900" cy="43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1"/>
                </a:solidFill>
                <a:latin typeface="Signika"/>
                <a:ea typeface="Signika"/>
                <a:cs typeface="Signika"/>
                <a:sym typeface="Signika"/>
              </a:rPr>
              <a:t>Next</a:t>
            </a:r>
            <a:endParaRPr sz="1600">
              <a:solidFill>
                <a:schemeClr val="accent1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CD4D3A-AC84-75E0-067F-2AFB12998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우리학교 강의실 활용률</a:t>
            </a:r>
            <a:r>
              <a:rPr lang="en-US" altLang="ko-KR" dirty="0"/>
              <a:t>(</a:t>
            </a:r>
            <a:r>
              <a:rPr lang="ko-KR" altLang="en-US" dirty="0"/>
              <a:t>데이터 분석결과</a:t>
            </a:r>
            <a:r>
              <a:rPr lang="en-US" altLang="ko-KR" dirty="0"/>
              <a:t>)</a:t>
            </a:r>
            <a:endParaRPr lang="ko-Kore-KR" altLang="en-US" dirty="0"/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30968495-328D-D1DC-D605-F15EE82CAE9D}"/>
              </a:ext>
            </a:extLst>
          </p:cNvPr>
          <p:cNvSpPr txBox="1">
            <a:spLocks/>
          </p:cNvSpPr>
          <p:nvPr/>
        </p:nvSpPr>
        <p:spPr>
          <a:xfrm>
            <a:off x="713225" y="1584879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ignika"/>
              <a:buNone/>
              <a:defRPr sz="3000" b="1" i="0" u="none" strike="noStrike" cap="none">
                <a:solidFill>
                  <a:schemeClr val="dk1"/>
                </a:solidFill>
                <a:latin typeface="Signika"/>
                <a:ea typeface="Signika"/>
                <a:cs typeface="Signika"/>
                <a:sym typeface="Signik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ignika"/>
              <a:buNone/>
              <a:defRPr sz="3000" b="0" i="0" u="none" strike="noStrike" cap="none">
                <a:solidFill>
                  <a:schemeClr val="dk1"/>
                </a:solidFill>
                <a:latin typeface="Signika"/>
                <a:ea typeface="Signika"/>
                <a:cs typeface="Signika"/>
                <a:sym typeface="Signik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ignika"/>
              <a:buNone/>
              <a:defRPr sz="3000" b="0" i="0" u="none" strike="noStrike" cap="none">
                <a:solidFill>
                  <a:schemeClr val="dk1"/>
                </a:solidFill>
                <a:latin typeface="Signika"/>
                <a:ea typeface="Signika"/>
                <a:cs typeface="Signika"/>
                <a:sym typeface="Signik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ignika"/>
              <a:buNone/>
              <a:defRPr sz="3000" b="0" i="0" u="none" strike="noStrike" cap="none">
                <a:solidFill>
                  <a:schemeClr val="dk1"/>
                </a:solidFill>
                <a:latin typeface="Signika"/>
                <a:ea typeface="Signika"/>
                <a:cs typeface="Signika"/>
                <a:sym typeface="Signik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ignika"/>
              <a:buNone/>
              <a:defRPr sz="3000" b="0" i="0" u="none" strike="noStrike" cap="none">
                <a:solidFill>
                  <a:schemeClr val="dk1"/>
                </a:solidFill>
                <a:latin typeface="Signika"/>
                <a:ea typeface="Signika"/>
                <a:cs typeface="Signika"/>
                <a:sym typeface="Signik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ignika"/>
              <a:buNone/>
              <a:defRPr sz="3000" b="0" i="0" u="none" strike="noStrike" cap="none">
                <a:solidFill>
                  <a:schemeClr val="dk1"/>
                </a:solidFill>
                <a:latin typeface="Signika"/>
                <a:ea typeface="Signika"/>
                <a:cs typeface="Signika"/>
                <a:sym typeface="Signik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ignika"/>
              <a:buNone/>
              <a:defRPr sz="3000" b="0" i="0" u="none" strike="noStrike" cap="none">
                <a:solidFill>
                  <a:schemeClr val="dk1"/>
                </a:solidFill>
                <a:latin typeface="Signika"/>
                <a:ea typeface="Signika"/>
                <a:cs typeface="Signika"/>
                <a:sym typeface="Signik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ignika"/>
              <a:buNone/>
              <a:defRPr sz="3000" b="0" i="0" u="none" strike="noStrike" cap="none">
                <a:solidFill>
                  <a:schemeClr val="dk1"/>
                </a:solidFill>
                <a:latin typeface="Signika"/>
                <a:ea typeface="Signika"/>
                <a:cs typeface="Signika"/>
                <a:sym typeface="Signik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ignika"/>
              <a:buNone/>
              <a:defRPr sz="3000" b="0" i="0" u="none" strike="noStrike" cap="none">
                <a:solidFill>
                  <a:schemeClr val="dk1"/>
                </a:solidFill>
                <a:latin typeface="Signika"/>
                <a:ea typeface="Signika"/>
                <a:cs typeface="Signika"/>
                <a:sym typeface="Signika"/>
              </a:defRPr>
            </a:lvl9pPr>
          </a:lstStyle>
          <a:p>
            <a:r>
              <a:rPr lang="ko-KR" altLang="en-US" dirty="0" err="1"/>
              <a:t>비대면</a:t>
            </a:r>
            <a:r>
              <a:rPr lang="ko-KR" altLang="en-US" dirty="0"/>
              <a:t> 수업 듣는 비중 </a:t>
            </a:r>
            <a:r>
              <a:rPr lang="en-US" altLang="ko-KR" dirty="0"/>
              <a:t>( </a:t>
            </a:r>
            <a:r>
              <a:rPr lang="ko-KR" altLang="en-US" dirty="0"/>
              <a:t>수요</a:t>
            </a:r>
            <a:r>
              <a:rPr lang="en-US" altLang="ko-KR" dirty="0"/>
              <a:t>)</a:t>
            </a:r>
            <a:endParaRPr lang="ko-Kore-KR" altLang="en-US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5815E346-95D6-A876-DFA8-989A9390CA98}"/>
              </a:ext>
            </a:extLst>
          </p:cNvPr>
          <p:cNvSpPr txBox="1">
            <a:spLocks/>
          </p:cNvSpPr>
          <p:nvPr/>
        </p:nvSpPr>
        <p:spPr>
          <a:xfrm>
            <a:off x="600930" y="2699572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ignika"/>
              <a:buNone/>
              <a:defRPr sz="3000" b="1" i="0" u="none" strike="noStrike" cap="none">
                <a:solidFill>
                  <a:schemeClr val="dk1"/>
                </a:solidFill>
                <a:latin typeface="Signika"/>
                <a:ea typeface="Signika"/>
                <a:cs typeface="Signika"/>
                <a:sym typeface="Signik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ignika"/>
              <a:buNone/>
              <a:defRPr sz="3000" b="0" i="0" u="none" strike="noStrike" cap="none">
                <a:solidFill>
                  <a:schemeClr val="dk1"/>
                </a:solidFill>
                <a:latin typeface="Signika"/>
                <a:ea typeface="Signika"/>
                <a:cs typeface="Signika"/>
                <a:sym typeface="Signik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ignika"/>
              <a:buNone/>
              <a:defRPr sz="3000" b="0" i="0" u="none" strike="noStrike" cap="none">
                <a:solidFill>
                  <a:schemeClr val="dk1"/>
                </a:solidFill>
                <a:latin typeface="Signika"/>
                <a:ea typeface="Signika"/>
                <a:cs typeface="Signika"/>
                <a:sym typeface="Signik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ignika"/>
              <a:buNone/>
              <a:defRPr sz="3000" b="0" i="0" u="none" strike="noStrike" cap="none">
                <a:solidFill>
                  <a:schemeClr val="dk1"/>
                </a:solidFill>
                <a:latin typeface="Signika"/>
                <a:ea typeface="Signika"/>
                <a:cs typeface="Signika"/>
                <a:sym typeface="Signik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ignika"/>
              <a:buNone/>
              <a:defRPr sz="3000" b="0" i="0" u="none" strike="noStrike" cap="none">
                <a:solidFill>
                  <a:schemeClr val="dk1"/>
                </a:solidFill>
                <a:latin typeface="Signika"/>
                <a:ea typeface="Signika"/>
                <a:cs typeface="Signika"/>
                <a:sym typeface="Signik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ignika"/>
              <a:buNone/>
              <a:defRPr sz="3000" b="0" i="0" u="none" strike="noStrike" cap="none">
                <a:solidFill>
                  <a:schemeClr val="dk1"/>
                </a:solidFill>
                <a:latin typeface="Signika"/>
                <a:ea typeface="Signika"/>
                <a:cs typeface="Signika"/>
                <a:sym typeface="Signik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ignika"/>
              <a:buNone/>
              <a:defRPr sz="3000" b="0" i="0" u="none" strike="noStrike" cap="none">
                <a:solidFill>
                  <a:schemeClr val="dk1"/>
                </a:solidFill>
                <a:latin typeface="Signika"/>
                <a:ea typeface="Signika"/>
                <a:cs typeface="Signika"/>
                <a:sym typeface="Signik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ignika"/>
              <a:buNone/>
              <a:defRPr sz="3000" b="0" i="0" u="none" strike="noStrike" cap="none">
                <a:solidFill>
                  <a:schemeClr val="dk1"/>
                </a:solidFill>
                <a:latin typeface="Signika"/>
                <a:ea typeface="Signika"/>
                <a:cs typeface="Signika"/>
                <a:sym typeface="Signik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ignika"/>
              <a:buNone/>
              <a:defRPr sz="3000" b="0" i="0" u="none" strike="noStrike" cap="none">
                <a:solidFill>
                  <a:schemeClr val="dk1"/>
                </a:solidFill>
                <a:latin typeface="Signika"/>
                <a:ea typeface="Signika"/>
                <a:cs typeface="Signika"/>
                <a:sym typeface="Signika"/>
              </a:defRPr>
            </a:lvl9pPr>
          </a:lstStyle>
          <a:p>
            <a:r>
              <a:rPr lang="ko-KR" altLang="en-US" dirty="0"/>
              <a:t>지금 우리학교</a:t>
            </a:r>
            <a:r>
              <a:rPr lang="en-US" altLang="ko-KR" dirty="0"/>
              <a:t>-</a:t>
            </a:r>
            <a:r>
              <a:rPr lang="ko-KR" altLang="en-US" dirty="0"/>
              <a:t>시민 건물 활용정도</a:t>
            </a:r>
            <a:r>
              <a:rPr lang="en-US" altLang="ko-KR" dirty="0"/>
              <a:t>?-</a:t>
            </a:r>
            <a:r>
              <a:rPr lang="ko-KR" altLang="en-US" dirty="0"/>
              <a:t>현황조사</a:t>
            </a:r>
            <a:endParaRPr lang="en-US" altLang="ko-KR" dirty="0"/>
          </a:p>
          <a:p>
            <a:r>
              <a:rPr lang="en-US" altLang="en-US" dirty="0"/>
              <a:t>-</a:t>
            </a:r>
            <a:r>
              <a:rPr lang="ko-KR" altLang="en-US" dirty="0"/>
              <a:t>박물관 영화상영</a:t>
            </a:r>
            <a:r>
              <a:rPr lang="en-US" altLang="ko-KR" dirty="0"/>
              <a:t>, </a:t>
            </a:r>
            <a:r>
              <a:rPr lang="ko-KR" altLang="en-US" dirty="0"/>
              <a:t>삼성문화회관</a:t>
            </a:r>
            <a:r>
              <a:rPr lang="en-US" altLang="ko-KR" dirty="0"/>
              <a:t>?, </a:t>
            </a:r>
            <a:r>
              <a:rPr lang="ko-KR" altLang="en-US" dirty="0"/>
              <a:t>주차장</a:t>
            </a:r>
            <a:r>
              <a:rPr lang="en-US" altLang="ko-KR" dirty="0"/>
              <a:t>, </a:t>
            </a:r>
            <a:r>
              <a:rPr lang="ko-KR" altLang="en-US" dirty="0"/>
              <a:t>체육시설</a:t>
            </a:r>
            <a:r>
              <a:rPr lang="en-US" altLang="ko-KR" dirty="0"/>
              <a:t>-&gt;</a:t>
            </a:r>
            <a:r>
              <a:rPr lang="ko-KR" altLang="en-US" dirty="0"/>
              <a:t>운동장 농구장 </a:t>
            </a:r>
            <a:r>
              <a:rPr lang="en-US" altLang="ko-KR" dirty="0"/>
              <a:t>….</a:t>
            </a:r>
            <a:endParaRPr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3199288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5"/>
          <p:cNvSpPr txBox="1"/>
          <p:nvPr/>
        </p:nvSpPr>
        <p:spPr>
          <a:xfrm flipH="1">
            <a:off x="377347" y="1902402"/>
            <a:ext cx="4531704" cy="517124"/>
          </a:xfrm>
          <a:prstGeom prst="rect">
            <a:avLst/>
          </a:prstGeom>
          <a:noFill/>
          <a:ln w="2857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b="1" dirty="0">
                <a:solidFill>
                  <a:schemeClr val="dk1"/>
                </a:solidFill>
                <a:latin typeface="Palanquin"/>
                <a:ea typeface="Palanquin"/>
                <a:cs typeface="Palanquin"/>
                <a:sym typeface="Palanquin"/>
              </a:rPr>
              <a:t>강의실을 </a:t>
            </a:r>
            <a:r>
              <a:rPr lang="en-US" altLang="ko-KR" sz="2000" b="1" dirty="0">
                <a:solidFill>
                  <a:schemeClr val="dk1"/>
                </a:solidFill>
                <a:latin typeface="Palanquin"/>
                <a:ea typeface="Palanquin"/>
                <a:cs typeface="Palanquin"/>
                <a:sym typeface="Palanquin"/>
              </a:rPr>
              <a:t>50%</a:t>
            </a:r>
            <a:r>
              <a:rPr lang="ko-KR" altLang="en-US" sz="2000" b="1" dirty="0">
                <a:solidFill>
                  <a:schemeClr val="dk1"/>
                </a:solidFill>
                <a:latin typeface="Palanquin"/>
                <a:ea typeface="Palanquin"/>
                <a:cs typeface="Palanquin"/>
                <a:sym typeface="Palanquin"/>
              </a:rPr>
              <a:t> 미만으로 쓰는 학교들이</a:t>
            </a:r>
            <a:endParaRPr lang="en-US" altLang="ko-KR" sz="2000" b="1" dirty="0">
              <a:solidFill>
                <a:schemeClr val="dk1"/>
              </a:solidFill>
              <a:latin typeface="Palanquin"/>
              <a:ea typeface="Palanquin"/>
              <a:cs typeface="Palanquin"/>
              <a:sym typeface="Palanquin"/>
            </a:endParaRPr>
          </a:p>
        </p:txBody>
      </p:sp>
      <p:sp>
        <p:nvSpPr>
          <p:cNvPr id="4" name="직사각형 3"/>
          <p:cNvSpPr/>
          <p:nvPr/>
        </p:nvSpPr>
        <p:spPr>
          <a:xfrm flipH="1">
            <a:off x="108758" y="1165755"/>
            <a:ext cx="701437" cy="16195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altLang="ko-KR" sz="9600" b="1">
                <a:solidFill>
                  <a:schemeClr val="dk1"/>
                </a:solidFill>
                <a:latin typeface="Signika"/>
                <a:ea typeface="Signika"/>
                <a:cs typeface="Signika"/>
                <a:sym typeface="Signika"/>
              </a:rPr>
              <a:t>“</a:t>
            </a:r>
          </a:p>
        </p:txBody>
      </p:sp>
      <p:sp>
        <p:nvSpPr>
          <p:cNvPr id="15" name="직사각형 14"/>
          <p:cNvSpPr/>
          <p:nvPr/>
        </p:nvSpPr>
        <p:spPr>
          <a:xfrm rot="10800000">
            <a:off x="4185489" y="2967069"/>
            <a:ext cx="55079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altLang="ko-KR" sz="9600" b="1">
                <a:solidFill>
                  <a:schemeClr val="dk1"/>
                </a:solidFill>
                <a:latin typeface="Signika"/>
                <a:ea typeface="Signika"/>
                <a:cs typeface="Signika"/>
                <a:sym typeface="Signika"/>
              </a:rPr>
              <a:t>“</a:t>
            </a:r>
          </a:p>
        </p:txBody>
      </p:sp>
      <p:sp>
        <p:nvSpPr>
          <p:cNvPr id="6" name="Google Shape;281;p35">
            <a:extLst>
              <a:ext uri="{FF2B5EF4-FFF2-40B4-BE49-F238E27FC236}">
                <a16:creationId xmlns:a16="http://schemas.microsoft.com/office/drawing/2014/main" id="{B6C63559-4D6B-B6B7-5529-01D59F0EE3E1}"/>
              </a:ext>
            </a:extLst>
          </p:cNvPr>
          <p:cNvSpPr txBox="1"/>
          <p:nvPr/>
        </p:nvSpPr>
        <p:spPr>
          <a:xfrm flipH="1">
            <a:off x="420117" y="2315260"/>
            <a:ext cx="4704311" cy="651809"/>
          </a:xfrm>
          <a:prstGeom prst="rect">
            <a:avLst/>
          </a:prstGeom>
          <a:noFill/>
          <a:ln w="2857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b="1" dirty="0">
                <a:solidFill>
                  <a:schemeClr val="dk1"/>
                </a:solidFill>
                <a:latin typeface="Palanquin"/>
                <a:ea typeface="Palanquin"/>
                <a:cs typeface="Palanquin"/>
                <a:sym typeface="Palanquin"/>
              </a:rPr>
              <a:t>빈 강의실 공간 활용을 통해</a:t>
            </a:r>
            <a:endParaRPr lang="en-US" altLang="ko-KR" sz="2000" b="1" dirty="0">
              <a:solidFill>
                <a:schemeClr val="dk1"/>
              </a:solidFill>
              <a:latin typeface="Palanquin"/>
              <a:ea typeface="Palanquin"/>
              <a:cs typeface="Palanquin"/>
              <a:sym typeface="Palanquin"/>
            </a:endParaRPr>
          </a:p>
        </p:txBody>
      </p:sp>
      <p:sp>
        <p:nvSpPr>
          <p:cNvPr id="12" name="Google Shape;281;p35">
            <a:extLst>
              <a:ext uri="{FF2B5EF4-FFF2-40B4-BE49-F238E27FC236}">
                <a16:creationId xmlns:a16="http://schemas.microsoft.com/office/drawing/2014/main" id="{668C2EC0-09E4-AD3F-A0BC-22D1C7675C78}"/>
              </a:ext>
            </a:extLst>
          </p:cNvPr>
          <p:cNvSpPr txBox="1"/>
          <p:nvPr/>
        </p:nvSpPr>
        <p:spPr>
          <a:xfrm flipH="1">
            <a:off x="420118" y="2723975"/>
            <a:ext cx="4661540" cy="651809"/>
          </a:xfrm>
          <a:prstGeom prst="rect">
            <a:avLst/>
          </a:prstGeom>
          <a:noFill/>
          <a:ln w="2857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b="1" dirty="0">
                <a:solidFill>
                  <a:schemeClr val="dk1"/>
                </a:solidFill>
                <a:latin typeface="Palanquin"/>
                <a:ea typeface="Palanquin"/>
                <a:cs typeface="Palanquin"/>
                <a:sym typeface="Palanquin"/>
              </a:rPr>
              <a:t>가치 공유를 하는 것이 </a:t>
            </a:r>
            <a:endParaRPr lang="en-US" altLang="ko-KR" sz="2000" b="1" dirty="0">
              <a:solidFill>
                <a:schemeClr val="dk1"/>
              </a:solidFill>
              <a:latin typeface="Palanquin"/>
              <a:ea typeface="Palanquin"/>
              <a:cs typeface="Palanquin"/>
              <a:sym typeface="Palanquin"/>
            </a:endParaRPr>
          </a:p>
        </p:txBody>
      </p:sp>
      <p:sp>
        <p:nvSpPr>
          <p:cNvPr id="14" name="Google Shape;281;p35">
            <a:extLst>
              <a:ext uri="{FF2B5EF4-FFF2-40B4-BE49-F238E27FC236}">
                <a16:creationId xmlns:a16="http://schemas.microsoft.com/office/drawing/2014/main" id="{6D3D6381-FF56-B3A5-6111-2FE95BC832E4}"/>
              </a:ext>
            </a:extLst>
          </p:cNvPr>
          <p:cNvSpPr txBox="1"/>
          <p:nvPr/>
        </p:nvSpPr>
        <p:spPr>
          <a:xfrm flipH="1">
            <a:off x="454246" y="3162696"/>
            <a:ext cx="4704311" cy="651809"/>
          </a:xfrm>
          <a:prstGeom prst="rect">
            <a:avLst/>
          </a:prstGeom>
          <a:noFill/>
          <a:ln w="2857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b="1" dirty="0">
                <a:solidFill>
                  <a:schemeClr val="dk1"/>
                </a:solidFill>
                <a:latin typeface="Palanquin"/>
                <a:ea typeface="Palanquin"/>
                <a:cs typeface="Palanquin"/>
                <a:sym typeface="Palanquin"/>
              </a:rPr>
              <a:t>요즘 대 세 </a:t>
            </a:r>
            <a:r>
              <a:rPr lang="ko-KR" altLang="en-US" sz="2000" b="1" dirty="0" err="1">
                <a:solidFill>
                  <a:schemeClr val="dk1"/>
                </a:solidFill>
                <a:latin typeface="Palanquin"/>
                <a:ea typeface="Palanquin"/>
                <a:cs typeface="Palanquin"/>
                <a:sym typeface="Palanquin"/>
              </a:rPr>
              <a:t>라던데</a:t>
            </a:r>
            <a:r>
              <a:rPr lang="ko-KR" altLang="en-US" sz="2000" b="1" dirty="0">
                <a:solidFill>
                  <a:schemeClr val="dk1"/>
                </a:solidFill>
                <a:latin typeface="Palanquin"/>
                <a:ea typeface="Palanquin"/>
                <a:cs typeface="Palanquin"/>
                <a:sym typeface="Palanquin"/>
              </a:rPr>
              <a:t> </a:t>
            </a:r>
            <a:endParaRPr lang="en-US" altLang="ko-KR" sz="2000" b="1" dirty="0">
              <a:solidFill>
                <a:schemeClr val="dk1"/>
              </a:solidFill>
              <a:latin typeface="Palanquin"/>
              <a:ea typeface="Palanquin"/>
              <a:cs typeface="Palanquin"/>
              <a:sym typeface="Palanquin"/>
            </a:endParaRPr>
          </a:p>
        </p:txBody>
      </p:sp>
      <p:grpSp>
        <p:nvGrpSpPr>
          <p:cNvPr id="27" name="Google Shape;202;p32">
            <a:extLst>
              <a:ext uri="{FF2B5EF4-FFF2-40B4-BE49-F238E27FC236}">
                <a16:creationId xmlns:a16="http://schemas.microsoft.com/office/drawing/2014/main" id="{46475A6D-F5C0-C181-F79B-9288D8460924}"/>
              </a:ext>
            </a:extLst>
          </p:cNvPr>
          <p:cNvGrpSpPr/>
          <p:nvPr/>
        </p:nvGrpSpPr>
        <p:grpSpPr>
          <a:xfrm>
            <a:off x="217686" y="191220"/>
            <a:ext cx="4776333" cy="792814"/>
            <a:chOff x="1023426" y="3412746"/>
            <a:chExt cx="1242670" cy="840151"/>
          </a:xfrm>
        </p:grpSpPr>
        <p:sp>
          <p:nvSpPr>
            <p:cNvPr id="25" name="Google Shape;203;p32">
              <a:extLst>
                <a:ext uri="{FF2B5EF4-FFF2-40B4-BE49-F238E27FC236}">
                  <a16:creationId xmlns:a16="http://schemas.microsoft.com/office/drawing/2014/main" id="{0BCD427E-1E42-9709-FE2C-2929299E62B1}"/>
                </a:ext>
              </a:extLst>
            </p:cNvPr>
            <p:cNvSpPr/>
            <p:nvPr/>
          </p:nvSpPr>
          <p:spPr>
            <a:xfrm flipH="1">
              <a:off x="1023426" y="3413217"/>
              <a:ext cx="1242670" cy="810068"/>
            </a:xfrm>
            <a:custGeom>
              <a:avLst/>
              <a:gdLst/>
              <a:ahLst/>
              <a:cxnLst/>
              <a:rect l="l" t="t" r="r" b="b"/>
              <a:pathLst>
                <a:path w="96331" h="62796" extrusionOk="0">
                  <a:moveTo>
                    <a:pt x="4438" y="1"/>
                  </a:moveTo>
                  <a:cubicBezTo>
                    <a:pt x="2005" y="144"/>
                    <a:pt x="1" y="2291"/>
                    <a:pt x="144" y="4724"/>
                  </a:cubicBezTo>
                  <a:lnTo>
                    <a:pt x="144" y="46949"/>
                  </a:lnTo>
                  <a:cubicBezTo>
                    <a:pt x="1" y="49382"/>
                    <a:pt x="1862" y="51529"/>
                    <a:pt x="4438" y="51672"/>
                  </a:cubicBezTo>
                  <a:lnTo>
                    <a:pt x="9018" y="51672"/>
                  </a:lnTo>
                  <a:lnTo>
                    <a:pt x="9018" y="61119"/>
                  </a:lnTo>
                  <a:cubicBezTo>
                    <a:pt x="8825" y="62088"/>
                    <a:pt x="9615" y="62795"/>
                    <a:pt x="10457" y="62795"/>
                  </a:cubicBezTo>
                  <a:cubicBezTo>
                    <a:pt x="10858" y="62795"/>
                    <a:pt x="11271" y="62634"/>
                    <a:pt x="11595" y="62264"/>
                  </a:cubicBezTo>
                  <a:lnTo>
                    <a:pt x="21185" y="51529"/>
                  </a:lnTo>
                  <a:lnTo>
                    <a:pt x="91893" y="51529"/>
                  </a:lnTo>
                  <a:cubicBezTo>
                    <a:pt x="94470" y="51386"/>
                    <a:pt x="96330" y="49382"/>
                    <a:pt x="96187" y="46806"/>
                  </a:cubicBezTo>
                  <a:lnTo>
                    <a:pt x="96187" y="4724"/>
                  </a:lnTo>
                  <a:cubicBezTo>
                    <a:pt x="96330" y="2291"/>
                    <a:pt x="94470" y="144"/>
                    <a:pt x="918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04;p32">
              <a:extLst>
                <a:ext uri="{FF2B5EF4-FFF2-40B4-BE49-F238E27FC236}">
                  <a16:creationId xmlns:a16="http://schemas.microsoft.com/office/drawing/2014/main" id="{D682B829-1729-716A-A62C-E26E214660D6}"/>
                </a:ext>
              </a:extLst>
            </p:cNvPr>
            <p:cNvSpPr/>
            <p:nvPr/>
          </p:nvSpPr>
          <p:spPr>
            <a:xfrm>
              <a:off x="1023426" y="3412746"/>
              <a:ext cx="1242670" cy="840151"/>
            </a:xfrm>
            <a:custGeom>
              <a:avLst/>
              <a:gdLst/>
              <a:ahLst/>
              <a:cxnLst/>
              <a:rect l="l" t="t" r="r" b="b"/>
              <a:pathLst>
                <a:path w="96331" h="65128" fill="none" extrusionOk="0">
                  <a:moveTo>
                    <a:pt x="4438" y="1"/>
                  </a:moveTo>
                  <a:lnTo>
                    <a:pt x="91893" y="1"/>
                  </a:lnTo>
                  <a:cubicBezTo>
                    <a:pt x="94469" y="1"/>
                    <a:pt x="96330" y="2148"/>
                    <a:pt x="96187" y="4724"/>
                  </a:cubicBezTo>
                  <a:lnTo>
                    <a:pt x="96187" y="46806"/>
                  </a:lnTo>
                  <a:cubicBezTo>
                    <a:pt x="96330" y="49383"/>
                    <a:pt x="94469" y="51386"/>
                    <a:pt x="91893" y="51530"/>
                  </a:cubicBezTo>
                  <a:lnTo>
                    <a:pt x="87456" y="51530"/>
                  </a:lnTo>
                  <a:lnTo>
                    <a:pt x="87456" y="65127"/>
                  </a:lnTo>
                  <a:lnTo>
                    <a:pt x="75146" y="51530"/>
                  </a:lnTo>
                  <a:lnTo>
                    <a:pt x="4438" y="51530"/>
                  </a:lnTo>
                  <a:cubicBezTo>
                    <a:pt x="1861" y="51386"/>
                    <a:pt x="0" y="49383"/>
                    <a:pt x="144" y="46806"/>
                  </a:cubicBezTo>
                  <a:lnTo>
                    <a:pt x="144" y="4724"/>
                  </a:lnTo>
                  <a:cubicBezTo>
                    <a:pt x="0" y="2148"/>
                    <a:pt x="1861" y="1"/>
                    <a:pt x="4438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" name="Google Shape;281;p35">
            <a:extLst>
              <a:ext uri="{FF2B5EF4-FFF2-40B4-BE49-F238E27FC236}">
                <a16:creationId xmlns:a16="http://schemas.microsoft.com/office/drawing/2014/main" id="{F8EA5700-58D6-8DD6-6CB4-385596F7E720}"/>
              </a:ext>
            </a:extLst>
          </p:cNvPr>
          <p:cNvSpPr txBox="1"/>
          <p:nvPr/>
        </p:nvSpPr>
        <p:spPr>
          <a:xfrm flipH="1">
            <a:off x="706513" y="244411"/>
            <a:ext cx="3798678" cy="483518"/>
          </a:xfrm>
          <a:prstGeom prst="rect">
            <a:avLst/>
          </a:prstGeom>
          <a:noFill/>
          <a:ln w="2857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>
                <a:solidFill>
                  <a:schemeClr val="dk1"/>
                </a:solidFill>
                <a:latin typeface="Palanquin"/>
                <a:ea typeface="Palanquin"/>
                <a:cs typeface="Palanquin"/>
                <a:sym typeface="Palanquin"/>
              </a:rPr>
              <a:t>향후 활용방안</a:t>
            </a:r>
            <a:r>
              <a:rPr lang="en-US" altLang="ko-KR" sz="1600" dirty="0">
                <a:solidFill>
                  <a:schemeClr val="dk1"/>
                </a:solidFill>
                <a:latin typeface="Palanquin"/>
                <a:ea typeface="Palanquin"/>
                <a:cs typeface="Palanquin"/>
                <a:sym typeface="Palanquin"/>
              </a:rPr>
              <a:t> </a:t>
            </a:r>
            <a:r>
              <a:rPr lang="ko-KR" altLang="en-US" sz="1600" dirty="0">
                <a:solidFill>
                  <a:schemeClr val="dk1"/>
                </a:solidFill>
                <a:latin typeface="Palanquin"/>
                <a:ea typeface="Palanquin"/>
                <a:cs typeface="Palanquin"/>
                <a:sym typeface="Palanquin"/>
              </a:rPr>
              <a:t>논의</a:t>
            </a:r>
          </a:p>
        </p:txBody>
      </p:sp>
      <p:pic>
        <p:nvPicPr>
          <p:cNvPr id="34" name="그림 34">
            <a:extLst>
              <a:ext uri="{FF2B5EF4-FFF2-40B4-BE49-F238E27FC236}">
                <a16:creationId xmlns:a16="http://schemas.microsoft.com/office/drawing/2014/main" id="{EE83A52A-DC52-C5A6-4C3E-7E78B0382F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698" t="32455" r="16063" b="5023"/>
          <a:stretch/>
        </p:blipFill>
        <p:spPr>
          <a:xfrm>
            <a:off x="6080602" y="191220"/>
            <a:ext cx="2222131" cy="2723975"/>
          </a:xfrm>
          <a:prstGeom prst="rect">
            <a:avLst/>
          </a:prstGeom>
        </p:spPr>
      </p:pic>
      <p:pic>
        <p:nvPicPr>
          <p:cNvPr id="35" name="그림 35">
            <a:extLst>
              <a:ext uri="{FF2B5EF4-FFF2-40B4-BE49-F238E27FC236}">
                <a16:creationId xmlns:a16="http://schemas.microsoft.com/office/drawing/2014/main" id="{4BFAED36-6ED3-8C41-BF24-65B5B4D08A8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069" t="4045" r="12865" b="34446"/>
          <a:stretch/>
        </p:blipFill>
        <p:spPr>
          <a:xfrm>
            <a:off x="7401708" y="1902402"/>
            <a:ext cx="1644953" cy="2850760"/>
          </a:xfrm>
          <a:prstGeom prst="rect">
            <a:avLst/>
          </a:prstGeom>
        </p:spPr>
      </p:pic>
      <p:pic>
        <p:nvPicPr>
          <p:cNvPr id="37" name="그림 37">
            <a:extLst>
              <a:ext uri="{FF2B5EF4-FFF2-40B4-BE49-F238E27FC236}">
                <a16:creationId xmlns:a16="http://schemas.microsoft.com/office/drawing/2014/main" id="{5E0FDA3B-8EC9-DE06-2DC8-3C6F0541076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187" t="41075" r="13100" b="16480"/>
          <a:stretch/>
        </p:blipFill>
        <p:spPr>
          <a:xfrm>
            <a:off x="5999551" y="2851136"/>
            <a:ext cx="1402157" cy="1854744"/>
          </a:xfrm>
          <a:prstGeom prst="rect">
            <a:avLst/>
          </a:prstGeom>
        </p:spPr>
      </p:pic>
      <p:grpSp>
        <p:nvGrpSpPr>
          <p:cNvPr id="8" name="Google Shape;255;p34"/>
          <p:cNvGrpSpPr/>
          <p:nvPr/>
        </p:nvGrpSpPr>
        <p:grpSpPr>
          <a:xfrm rot="20767053" flipH="1">
            <a:off x="5569649" y="1441021"/>
            <a:ext cx="1819682" cy="1741905"/>
            <a:chOff x="6807950" y="3072775"/>
            <a:chExt cx="2165350" cy="2165350"/>
          </a:xfrm>
        </p:grpSpPr>
        <p:sp>
          <p:nvSpPr>
            <p:cNvPr id="9" name="Google Shape;256;p34"/>
            <p:cNvSpPr/>
            <p:nvPr/>
          </p:nvSpPr>
          <p:spPr>
            <a:xfrm>
              <a:off x="6807950" y="3072775"/>
              <a:ext cx="1540825" cy="1536700"/>
            </a:xfrm>
            <a:custGeom>
              <a:avLst/>
              <a:gdLst/>
              <a:ahLst/>
              <a:cxnLst/>
              <a:rect l="l" t="t" r="r" b="b"/>
              <a:pathLst>
                <a:path w="61633" h="61468" fill="none" extrusionOk="0">
                  <a:moveTo>
                    <a:pt x="61632" y="30734"/>
                  </a:moveTo>
                  <a:cubicBezTo>
                    <a:pt x="61632" y="47827"/>
                    <a:pt x="47827" y="61468"/>
                    <a:pt x="30734" y="61468"/>
                  </a:cubicBezTo>
                  <a:cubicBezTo>
                    <a:pt x="13806" y="61468"/>
                    <a:pt x="1" y="47827"/>
                    <a:pt x="1" y="30734"/>
                  </a:cubicBezTo>
                  <a:cubicBezTo>
                    <a:pt x="1" y="13806"/>
                    <a:pt x="13806" y="0"/>
                    <a:pt x="30734" y="0"/>
                  </a:cubicBezTo>
                  <a:cubicBezTo>
                    <a:pt x="47827" y="0"/>
                    <a:pt x="61632" y="13806"/>
                    <a:pt x="61632" y="3073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dk1">
                  <a:alpha val="55000"/>
                </a:schemeClr>
              </a:solidFill>
              <a:prstDash val="solid"/>
              <a:miter lim="16435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57;p34"/>
            <p:cNvSpPr/>
            <p:nvPr/>
          </p:nvSpPr>
          <p:spPr>
            <a:xfrm>
              <a:off x="6968199" y="3233000"/>
              <a:ext cx="1220325" cy="1220350"/>
            </a:xfrm>
            <a:custGeom>
              <a:avLst/>
              <a:gdLst/>
              <a:ahLst/>
              <a:cxnLst/>
              <a:rect l="l" t="t" r="r" b="b"/>
              <a:pathLst>
                <a:path w="48813" h="48814" fill="none" extrusionOk="0">
                  <a:moveTo>
                    <a:pt x="48813" y="24325"/>
                  </a:moveTo>
                  <a:cubicBezTo>
                    <a:pt x="48813" y="37802"/>
                    <a:pt x="37801" y="48814"/>
                    <a:pt x="24324" y="48814"/>
                  </a:cubicBezTo>
                  <a:cubicBezTo>
                    <a:pt x="10847" y="48814"/>
                    <a:pt x="0" y="37802"/>
                    <a:pt x="0" y="24325"/>
                  </a:cubicBezTo>
                  <a:cubicBezTo>
                    <a:pt x="0" y="10848"/>
                    <a:pt x="10847" y="1"/>
                    <a:pt x="24324" y="1"/>
                  </a:cubicBezTo>
                  <a:cubicBezTo>
                    <a:pt x="37801" y="1"/>
                    <a:pt x="48813" y="10848"/>
                    <a:pt x="48813" y="24325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dk1">
                  <a:alpha val="55000"/>
                </a:schemeClr>
              </a:solidFill>
              <a:prstDash val="solid"/>
              <a:miter lim="16435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258;p34"/>
            <p:cNvSpPr/>
            <p:nvPr/>
          </p:nvSpPr>
          <p:spPr>
            <a:xfrm>
              <a:off x="8061125" y="4325950"/>
              <a:ext cx="912175" cy="912175"/>
            </a:xfrm>
            <a:custGeom>
              <a:avLst/>
              <a:gdLst/>
              <a:ahLst/>
              <a:cxnLst/>
              <a:rect l="l" t="t" r="r" b="b"/>
              <a:pathLst>
                <a:path w="36487" h="36487" fill="none" extrusionOk="0">
                  <a:moveTo>
                    <a:pt x="35172" y="35172"/>
                  </a:moveTo>
                  <a:lnTo>
                    <a:pt x="35172" y="35172"/>
                  </a:lnTo>
                  <a:cubicBezTo>
                    <a:pt x="33857" y="36487"/>
                    <a:pt x="31721" y="36487"/>
                    <a:pt x="30406" y="35172"/>
                  </a:cubicBezTo>
                  <a:lnTo>
                    <a:pt x="1" y="4767"/>
                  </a:lnTo>
                  <a:lnTo>
                    <a:pt x="4931" y="1"/>
                  </a:lnTo>
                  <a:lnTo>
                    <a:pt x="35172" y="30242"/>
                  </a:lnTo>
                  <a:cubicBezTo>
                    <a:pt x="36487" y="31556"/>
                    <a:pt x="36487" y="33857"/>
                    <a:pt x="35172" y="35172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dk1">
                  <a:alpha val="55000"/>
                </a:schemeClr>
              </a:solidFill>
              <a:prstDash val="solid"/>
              <a:miter lim="16435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5589573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3">
            <a:hlinkClick r:id="rId3" action="ppaction://hlinksldjump"/>
          </p:cNvPr>
          <p:cNvSpPr/>
          <p:nvPr/>
        </p:nvSpPr>
        <p:spPr>
          <a:xfrm>
            <a:off x="713113" y="1634850"/>
            <a:ext cx="817200" cy="8172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33">
            <a:hlinkClick r:id="rId4" action="ppaction://hlinksldjump"/>
          </p:cNvPr>
          <p:cNvSpPr/>
          <p:nvPr/>
        </p:nvSpPr>
        <p:spPr>
          <a:xfrm>
            <a:off x="5929038" y="3477225"/>
            <a:ext cx="817200" cy="817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33">
            <a:hlinkClick r:id="rId5" action="ppaction://hlinksldjump"/>
          </p:cNvPr>
          <p:cNvSpPr/>
          <p:nvPr/>
        </p:nvSpPr>
        <p:spPr>
          <a:xfrm>
            <a:off x="3321112" y="3477213"/>
            <a:ext cx="817200" cy="8172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33">
            <a:hlinkClick r:id="rId6" action="ppaction://hlinksldjump"/>
          </p:cNvPr>
          <p:cNvSpPr/>
          <p:nvPr/>
        </p:nvSpPr>
        <p:spPr>
          <a:xfrm>
            <a:off x="713075" y="3477350"/>
            <a:ext cx="817200" cy="817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33">
            <a:hlinkClick r:id="rId7" action="ppaction://hlinksldjump"/>
          </p:cNvPr>
          <p:cNvSpPr/>
          <p:nvPr/>
        </p:nvSpPr>
        <p:spPr>
          <a:xfrm>
            <a:off x="5929075" y="1634850"/>
            <a:ext cx="817200" cy="8172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33">
            <a:hlinkClick r:id="rId8" action="ppaction://hlinksldjump"/>
          </p:cNvPr>
          <p:cNvSpPr/>
          <p:nvPr/>
        </p:nvSpPr>
        <p:spPr>
          <a:xfrm>
            <a:off x="3321138" y="1634850"/>
            <a:ext cx="817200" cy="817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p33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229" name="Google Shape;229;p33">
            <a:hlinkClick r:id="rId3" action="ppaction://hlinksldjump"/>
          </p:cNvPr>
          <p:cNvSpPr txBox="1">
            <a:spLocks noGrp="1"/>
          </p:cNvSpPr>
          <p:nvPr>
            <p:ph type="title" idx="2"/>
          </p:nvPr>
        </p:nvSpPr>
        <p:spPr>
          <a:xfrm>
            <a:off x="713225" y="1787250"/>
            <a:ext cx="923400" cy="96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30" name="Google Shape;230;p33">
            <a:hlinkClick r:id="rId3" action="ppaction://hlinksldjump"/>
          </p:cNvPr>
          <p:cNvSpPr txBox="1">
            <a:spLocks noGrp="1"/>
          </p:cNvSpPr>
          <p:nvPr>
            <p:ph type="title" idx="3"/>
          </p:nvPr>
        </p:nvSpPr>
        <p:spPr>
          <a:xfrm>
            <a:off x="1636585" y="1787250"/>
            <a:ext cx="1684500" cy="43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</a:t>
            </a:r>
            <a:endParaRPr/>
          </a:p>
        </p:txBody>
      </p:sp>
      <p:sp>
        <p:nvSpPr>
          <p:cNvPr id="231" name="Google Shape;231;p33">
            <a:hlinkClick r:id="rId3" action="ppaction://hlinksldjump"/>
          </p:cNvPr>
          <p:cNvSpPr txBox="1">
            <a:spLocks noGrp="1"/>
          </p:cNvSpPr>
          <p:nvPr>
            <p:ph type="subTitle" idx="1"/>
          </p:nvPr>
        </p:nvSpPr>
        <p:spPr>
          <a:xfrm>
            <a:off x="1636576" y="2062667"/>
            <a:ext cx="1684500" cy="68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/>
              <a:t>해결하고자 하는 문제점</a:t>
            </a:r>
            <a:endParaRPr/>
          </a:p>
        </p:txBody>
      </p:sp>
      <p:sp>
        <p:nvSpPr>
          <p:cNvPr id="232" name="Google Shape;232;p33">
            <a:hlinkClick r:id="rId6" action="ppaction://hlinksldjump"/>
          </p:cNvPr>
          <p:cNvSpPr txBox="1">
            <a:spLocks noGrp="1"/>
          </p:cNvSpPr>
          <p:nvPr>
            <p:ph type="title" idx="4"/>
          </p:nvPr>
        </p:nvSpPr>
        <p:spPr>
          <a:xfrm>
            <a:off x="713225" y="3629725"/>
            <a:ext cx="923400" cy="96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233" name="Google Shape;233;p33">
            <a:hlinkClick r:id="rId6" action="ppaction://hlinksldjump"/>
          </p:cNvPr>
          <p:cNvSpPr txBox="1">
            <a:spLocks noGrp="1"/>
          </p:cNvSpPr>
          <p:nvPr>
            <p:ph type="title" idx="5"/>
          </p:nvPr>
        </p:nvSpPr>
        <p:spPr>
          <a:xfrm>
            <a:off x="1636585" y="3629627"/>
            <a:ext cx="1684500" cy="43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STEP</a:t>
            </a:r>
            <a:endParaRPr/>
          </a:p>
        </p:txBody>
      </p:sp>
      <p:sp>
        <p:nvSpPr>
          <p:cNvPr id="234" name="Google Shape;234;p33">
            <a:hlinkClick r:id="rId6" action="ppaction://hlinksldjump"/>
          </p:cNvPr>
          <p:cNvSpPr txBox="1">
            <a:spLocks noGrp="1"/>
          </p:cNvSpPr>
          <p:nvPr>
            <p:ph type="subTitle" idx="6"/>
          </p:nvPr>
        </p:nvSpPr>
        <p:spPr>
          <a:xfrm>
            <a:off x="1636576" y="3905175"/>
            <a:ext cx="1684500" cy="68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/>
              <a:t>데이터 수집 및 정제</a:t>
            </a:r>
            <a:endParaRPr/>
          </a:p>
        </p:txBody>
      </p:sp>
      <p:sp>
        <p:nvSpPr>
          <p:cNvPr id="235" name="Google Shape;235;p33">
            <a:hlinkClick r:id="rId8" action="ppaction://hlinksldjump"/>
          </p:cNvPr>
          <p:cNvSpPr txBox="1">
            <a:spLocks noGrp="1"/>
          </p:cNvSpPr>
          <p:nvPr>
            <p:ph type="title" idx="7"/>
          </p:nvPr>
        </p:nvSpPr>
        <p:spPr>
          <a:xfrm>
            <a:off x="3321175" y="1787250"/>
            <a:ext cx="923400" cy="96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36" name="Google Shape;236;p33">
            <a:hlinkClick r:id="rId8" action="ppaction://hlinksldjump"/>
          </p:cNvPr>
          <p:cNvSpPr txBox="1">
            <a:spLocks noGrp="1"/>
          </p:cNvSpPr>
          <p:nvPr>
            <p:ph type="title" idx="8"/>
          </p:nvPr>
        </p:nvSpPr>
        <p:spPr>
          <a:xfrm>
            <a:off x="4244527" y="1787250"/>
            <a:ext cx="1684500" cy="43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STEP</a:t>
            </a:r>
            <a:endParaRPr/>
          </a:p>
        </p:txBody>
      </p:sp>
      <p:sp>
        <p:nvSpPr>
          <p:cNvPr id="237" name="Google Shape;237;p33">
            <a:hlinkClick r:id="rId8" action="ppaction://hlinksldjump"/>
          </p:cNvPr>
          <p:cNvSpPr txBox="1">
            <a:spLocks noGrp="1"/>
          </p:cNvSpPr>
          <p:nvPr>
            <p:ph type="subTitle" idx="9"/>
          </p:nvPr>
        </p:nvSpPr>
        <p:spPr>
          <a:xfrm>
            <a:off x="4244526" y="2062667"/>
            <a:ext cx="1684500" cy="68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/>
              <a:t>배경지식</a:t>
            </a:r>
            <a:endParaRPr/>
          </a:p>
        </p:txBody>
      </p:sp>
      <p:sp>
        <p:nvSpPr>
          <p:cNvPr id="238" name="Google Shape;238;p33">
            <a:hlinkClick r:id="rId5" action="ppaction://hlinksldjump"/>
          </p:cNvPr>
          <p:cNvSpPr txBox="1">
            <a:spLocks noGrp="1"/>
          </p:cNvSpPr>
          <p:nvPr>
            <p:ph type="title" idx="13"/>
          </p:nvPr>
        </p:nvSpPr>
        <p:spPr>
          <a:xfrm>
            <a:off x="3321175" y="3629725"/>
            <a:ext cx="923400" cy="96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239" name="Google Shape;239;p33">
            <a:hlinkClick r:id="rId5" action="ppaction://hlinksldjump"/>
          </p:cNvPr>
          <p:cNvSpPr txBox="1">
            <a:spLocks noGrp="1"/>
          </p:cNvSpPr>
          <p:nvPr>
            <p:ph type="title" idx="14"/>
          </p:nvPr>
        </p:nvSpPr>
        <p:spPr>
          <a:xfrm>
            <a:off x="4244527" y="3629627"/>
            <a:ext cx="1684500" cy="43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STEP</a:t>
            </a:r>
            <a:endParaRPr/>
          </a:p>
        </p:txBody>
      </p:sp>
      <p:sp>
        <p:nvSpPr>
          <p:cNvPr id="240" name="Google Shape;240;p33">
            <a:hlinkClick r:id="rId5" action="ppaction://hlinksldjump"/>
          </p:cNvPr>
          <p:cNvSpPr txBox="1">
            <a:spLocks noGrp="1"/>
          </p:cNvSpPr>
          <p:nvPr>
            <p:ph type="subTitle" idx="15"/>
          </p:nvPr>
        </p:nvSpPr>
        <p:spPr>
          <a:xfrm>
            <a:off x="4244526" y="3905175"/>
            <a:ext cx="1684500" cy="5416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</a:t>
            </a:r>
            <a:r>
              <a:rPr lang="ko-KR" altLang="en-US"/>
              <a:t>차 기초분석 </a:t>
            </a:r>
            <a:endParaRPr lang="en-US" altLang="ko-KR"/>
          </a:p>
        </p:txBody>
      </p:sp>
      <p:sp>
        <p:nvSpPr>
          <p:cNvPr id="241" name="Google Shape;241;p33">
            <a:hlinkClick r:id="rId7" action="ppaction://hlinksldjump"/>
          </p:cNvPr>
          <p:cNvSpPr txBox="1">
            <a:spLocks noGrp="1"/>
          </p:cNvSpPr>
          <p:nvPr>
            <p:ph type="title" idx="16"/>
          </p:nvPr>
        </p:nvSpPr>
        <p:spPr>
          <a:xfrm>
            <a:off x="5929125" y="1787250"/>
            <a:ext cx="923400" cy="96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42" name="Google Shape;242;p33">
            <a:hlinkClick r:id="rId7" action="ppaction://hlinksldjump"/>
          </p:cNvPr>
          <p:cNvSpPr txBox="1">
            <a:spLocks noGrp="1"/>
          </p:cNvSpPr>
          <p:nvPr>
            <p:ph type="title" idx="17"/>
          </p:nvPr>
        </p:nvSpPr>
        <p:spPr>
          <a:xfrm>
            <a:off x="6852450" y="1787250"/>
            <a:ext cx="1684500" cy="43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STEP</a:t>
            </a:r>
            <a:endParaRPr/>
          </a:p>
        </p:txBody>
      </p:sp>
      <p:sp>
        <p:nvSpPr>
          <p:cNvPr id="243" name="Google Shape;243;p33">
            <a:hlinkClick r:id="rId7" action="ppaction://hlinksldjump"/>
          </p:cNvPr>
          <p:cNvSpPr txBox="1">
            <a:spLocks noGrp="1"/>
          </p:cNvSpPr>
          <p:nvPr>
            <p:ph type="subTitle" idx="18"/>
          </p:nvPr>
        </p:nvSpPr>
        <p:spPr>
          <a:xfrm>
            <a:off x="6852456" y="2062667"/>
            <a:ext cx="1684500" cy="68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/>
              <a:t>문제해결을 위한 접근방법</a:t>
            </a:r>
            <a:endParaRPr/>
          </a:p>
        </p:txBody>
      </p:sp>
      <p:sp>
        <p:nvSpPr>
          <p:cNvPr id="244" name="Google Shape;244;p33">
            <a:hlinkClick r:id="rId4" action="ppaction://hlinksldjump"/>
          </p:cNvPr>
          <p:cNvSpPr txBox="1">
            <a:spLocks noGrp="1"/>
          </p:cNvSpPr>
          <p:nvPr>
            <p:ph type="title" idx="19"/>
          </p:nvPr>
        </p:nvSpPr>
        <p:spPr>
          <a:xfrm>
            <a:off x="5929125" y="3629725"/>
            <a:ext cx="923400" cy="96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245" name="Google Shape;245;p33">
            <a:hlinkClick r:id="rId4" action="ppaction://hlinksldjump"/>
          </p:cNvPr>
          <p:cNvSpPr txBox="1">
            <a:spLocks noGrp="1"/>
          </p:cNvSpPr>
          <p:nvPr>
            <p:ph type="title" idx="20"/>
          </p:nvPr>
        </p:nvSpPr>
        <p:spPr>
          <a:xfrm>
            <a:off x="6852450" y="3629627"/>
            <a:ext cx="1684500" cy="43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Coming soon</a:t>
            </a:r>
            <a:endParaRPr dirty="0"/>
          </a:p>
        </p:txBody>
      </p:sp>
      <p:sp>
        <p:nvSpPr>
          <p:cNvPr id="246" name="Google Shape;246;p33">
            <a:hlinkClick r:id="rId4" action="ppaction://hlinksldjump"/>
          </p:cNvPr>
          <p:cNvSpPr txBox="1">
            <a:spLocks noGrp="1"/>
          </p:cNvSpPr>
          <p:nvPr>
            <p:ph type="subTitle" idx="21"/>
          </p:nvPr>
        </p:nvSpPr>
        <p:spPr>
          <a:xfrm>
            <a:off x="6852456" y="3905175"/>
            <a:ext cx="1684500" cy="68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Description on the section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" name="Google Shape;532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9813" y="2541363"/>
            <a:ext cx="1435608" cy="1435608"/>
          </a:xfrm>
          <a:prstGeom prst="rect">
            <a:avLst/>
          </a:prstGeom>
          <a:noFill/>
          <a:ln>
            <a:noFill/>
          </a:ln>
        </p:spPr>
      </p:pic>
      <p:pic>
        <p:nvPicPr>
          <p:cNvPr id="533" name="Google Shape;533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92975" y="2541375"/>
            <a:ext cx="1435608" cy="1435608"/>
          </a:xfrm>
          <a:prstGeom prst="rect">
            <a:avLst/>
          </a:prstGeom>
          <a:noFill/>
          <a:ln>
            <a:noFill/>
          </a:ln>
        </p:spPr>
      </p:pic>
      <p:pic>
        <p:nvPicPr>
          <p:cNvPr id="534" name="Google Shape;534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41526" y="2542876"/>
            <a:ext cx="1432550" cy="143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5" name="Google Shape;535;p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78400" y="2542926"/>
            <a:ext cx="1432500" cy="1432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47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Choose One</a:t>
            </a:r>
            <a:endParaRPr/>
          </a:p>
        </p:txBody>
      </p:sp>
      <p:sp>
        <p:nvSpPr>
          <p:cNvPr id="537" name="Google Shape;537;p47"/>
          <p:cNvSpPr txBox="1"/>
          <p:nvPr/>
        </p:nvSpPr>
        <p:spPr>
          <a:xfrm>
            <a:off x="713225" y="1112200"/>
            <a:ext cx="7717500" cy="4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43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Palanquin"/>
                <a:ea typeface="Palanquin"/>
                <a:cs typeface="Palanquin"/>
                <a:sym typeface="Palanquin"/>
              </a:rPr>
              <a:t>Choose the image that best defines the given word</a:t>
            </a:r>
            <a:endParaRPr sz="1600">
              <a:solidFill>
                <a:schemeClr val="dk1"/>
              </a:solidFill>
              <a:latin typeface="Palanquin"/>
              <a:ea typeface="Palanquin"/>
              <a:cs typeface="Palanquin"/>
              <a:sym typeface="Palanquin"/>
            </a:endParaRPr>
          </a:p>
        </p:txBody>
      </p:sp>
      <p:sp>
        <p:nvSpPr>
          <p:cNvPr id="538" name="Google Shape;538;p47"/>
          <p:cNvSpPr txBox="1"/>
          <p:nvPr/>
        </p:nvSpPr>
        <p:spPr>
          <a:xfrm>
            <a:off x="1654950" y="1714561"/>
            <a:ext cx="1887000" cy="3717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1"/>
                </a:solidFill>
                <a:latin typeface="Signika"/>
                <a:ea typeface="Signika"/>
                <a:cs typeface="Signika"/>
                <a:sym typeface="Signika"/>
              </a:rPr>
              <a:t>Mars</a:t>
            </a:r>
            <a:endParaRPr sz="2000" b="1">
              <a:solidFill>
                <a:schemeClr val="dk1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539" name="Google Shape;539;p47"/>
          <p:cNvSpPr txBox="1"/>
          <p:nvPr/>
        </p:nvSpPr>
        <p:spPr>
          <a:xfrm>
            <a:off x="5601975" y="1714565"/>
            <a:ext cx="1887000" cy="3717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1"/>
                </a:solidFill>
                <a:latin typeface="Signika"/>
                <a:ea typeface="Signika"/>
                <a:cs typeface="Signika"/>
                <a:sym typeface="Signika"/>
              </a:rPr>
              <a:t>Venus</a:t>
            </a:r>
            <a:endParaRPr sz="2000" b="1">
              <a:solidFill>
                <a:schemeClr val="dk1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540" name="Google Shape;540;p47"/>
          <p:cNvSpPr/>
          <p:nvPr/>
        </p:nvSpPr>
        <p:spPr>
          <a:xfrm>
            <a:off x="2633026" y="2281412"/>
            <a:ext cx="522900" cy="522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rPr>
              <a:t>02</a:t>
            </a:r>
            <a:endParaRPr/>
          </a:p>
        </p:txBody>
      </p:sp>
      <p:sp>
        <p:nvSpPr>
          <p:cNvPr id="541" name="Google Shape;541;p47"/>
          <p:cNvSpPr/>
          <p:nvPr/>
        </p:nvSpPr>
        <p:spPr>
          <a:xfrm>
            <a:off x="869861" y="2281423"/>
            <a:ext cx="522900" cy="5229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rPr>
              <a:t>01</a:t>
            </a:r>
            <a:endParaRPr b="1">
              <a:solidFill>
                <a:schemeClr val="dk1"/>
              </a:solidFill>
              <a:latin typeface="Kanit"/>
              <a:ea typeface="Kanit"/>
              <a:cs typeface="Kanit"/>
              <a:sym typeface="Kanit"/>
            </a:endParaRPr>
          </a:p>
        </p:txBody>
      </p:sp>
      <p:sp>
        <p:nvSpPr>
          <p:cNvPr id="542" name="Google Shape;542;p47"/>
          <p:cNvSpPr/>
          <p:nvPr/>
        </p:nvSpPr>
        <p:spPr>
          <a:xfrm>
            <a:off x="6580050" y="2281424"/>
            <a:ext cx="522900" cy="522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rPr>
              <a:t>02</a:t>
            </a:r>
            <a:endParaRPr/>
          </a:p>
        </p:txBody>
      </p:sp>
      <p:sp>
        <p:nvSpPr>
          <p:cNvPr id="543" name="Google Shape;543;p47"/>
          <p:cNvSpPr/>
          <p:nvPr/>
        </p:nvSpPr>
        <p:spPr>
          <a:xfrm>
            <a:off x="4816913" y="2281438"/>
            <a:ext cx="522900" cy="5229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rPr>
              <a:t>01</a:t>
            </a:r>
            <a:endParaRPr b="1">
              <a:solidFill>
                <a:schemeClr val="dk1"/>
              </a:solidFill>
              <a:latin typeface="Kanit"/>
              <a:ea typeface="Kanit"/>
              <a:cs typeface="Kanit"/>
              <a:sym typeface="Kanit"/>
            </a:endParaRPr>
          </a:p>
        </p:txBody>
      </p:sp>
      <p:sp>
        <p:nvSpPr>
          <p:cNvPr id="544" name="Google Shape;544;p47">
            <a:hlinkClick r:id="" action="ppaction://hlinkshowjump?jump=previousslide"/>
          </p:cNvPr>
          <p:cNvSpPr txBox="1"/>
          <p:nvPr/>
        </p:nvSpPr>
        <p:spPr>
          <a:xfrm>
            <a:off x="713225" y="4164550"/>
            <a:ext cx="1197900" cy="43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1"/>
                </a:solidFill>
                <a:latin typeface="Signika"/>
                <a:ea typeface="Signika"/>
                <a:cs typeface="Signika"/>
                <a:sym typeface="Signika"/>
              </a:rPr>
              <a:t>Back</a:t>
            </a:r>
            <a:endParaRPr sz="1600">
              <a:solidFill>
                <a:schemeClr val="accent1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545" name="Google Shape;545;p47">
            <a:hlinkClick r:id="rId7" action="ppaction://hlinksldjump"/>
          </p:cNvPr>
          <p:cNvSpPr/>
          <p:nvPr/>
        </p:nvSpPr>
        <p:spPr>
          <a:xfrm>
            <a:off x="4383776" y="4164550"/>
            <a:ext cx="429900" cy="429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6" name="Google Shape;546;p47"/>
          <p:cNvSpPr/>
          <p:nvPr/>
        </p:nvSpPr>
        <p:spPr>
          <a:xfrm>
            <a:off x="4420628" y="4215295"/>
            <a:ext cx="356196" cy="328410"/>
          </a:xfrm>
          <a:custGeom>
            <a:avLst/>
            <a:gdLst/>
            <a:ahLst/>
            <a:cxnLst/>
            <a:rect l="l" t="t" r="r" b="b"/>
            <a:pathLst>
              <a:path w="11217" h="10342" extrusionOk="0">
                <a:moveTo>
                  <a:pt x="3394" y="1186"/>
                </a:moveTo>
                <a:lnTo>
                  <a:pt x="3394" y="1507"/>
                </a:lnTo>
                <a:lnTo>
                  <a:pt x="1668" y="1507"/>
                </a:lnTo>
                <a:lnTo>
                  <a:pt x="1668" y="1186"/>
                </a:lnTo>
                <a:close/>
                <a:moveTo>
                  <a:pt x="3096" y="1829"/>
                </a:moveTo>
                <a:lnTo>
                  <a:pt x="3096" y="2090"/>
                </a:lnTo>
                <a:lnTo>
                  <a:pt x="2013" y="3043"/>
                </a:lnTo>
                <a:lnTo>
                  <a:pt x="2013" y="1829"/>
                </a:lnTo>
                <a:close/>
                <a:moveTo>
                  <a:pt x="6740" y="5948"/>
                </a:moveTo>
                <a:cubicBezTo>
                  <a:pt x="6775" y="5948"/>
                  <a:pt x="6799" y="5972"/>
                  <a:pt x="6799" y="6008"/>
                </a:cubicBezTo>
                <a:lnTo>
                  <a:pt x="6799" y="10020"/>
                </a:lnTo>
                <a:lnTo>
                  <a:pt x="4644" y="10020"/>
                </a:lnTo>
                <a:lnTo>
                  <a:pt x="4644" y="6008"/>
                </a:lnTo>
                <a:cubicBezTo>
                  <a:pt x="4644" y="5972"/>
                  <a:pt x="4668" y="5948"/>
                  <a:pt x="4704" y="5948"/>
                </a:cubicBezTo>
                <a:close/>
                <a:moveTo>
                  <a:pt x="5601" y="1"/>
                </a:moveTo>
                <a:cubicBezTo>
                  <a:pt x="5543" y="1"/>
                  <a:pt x="5484" y="19"/>
                  <a:pt x="5430" y="55"/>
                </a:cubicBezTo>
                <a:lnTo>
                  <a:pt x="3692" y="1567"/>
                </a:lnTo>
                <a:lnTo>
                  <a:pt x="3692" y="1126"/>
                </a:lnTo>
                <a:cubicBezTo>
                  <a:pt x="3692" y="995"/>
                  <a:pt x="3573" y="876"/>
                  <a:pt x="3442" y="876"/>
                </a:cubicBezTo>
                <a:lnTo>
                  <a:pt x="1596" y="876"/>
                </a:lnTo>
                <a:cubicBezTo>
                  <a:pt x="1453" y="876"/>
                  <a:pt x="1334" y="995"/>
                  <a:pt x="1334" y="1126"/>
                </a:cubicBezTo>
                <a:lnTo>
                  <a:pt x="1334" y="1590"/>
                </a:lnTo>
                <a:cubicBezTo>
                  <a:pt x="1334" y="1721"/>
                  <a:pt x="1453" y="1840"/>
                  <a:pt x="1596" y="1840"/>
                </a:cubicBezTo>
                <a:lnTo>
                  <a:pt x="1691" y="1840"/>
                </a:lnTo>
                <a:lnTo>
                  <a:pt x="1691" y="3329"/>
                </a:lnTo>
                <a:lnTo>
                  <a:pt x="108" y="4710"/>
                </a:lnTo>
                <a:cubicBezTo>
                  <a:pt x="25" y="4781"/>
                  <a:pt x="1" y="4888"/>
                  <a:pt x="25" y="4984"/>
                </a:cubicBezTo>
                <a:cubicBezTo>
                  <a:pt x="60" y="5079"/>
                  <a:pt x="167" y="5138"/>
                  <a:pt x="251" y="5138"/>
                </a:cubicBezTo>
                <a:lnTo>
                  <a:pt x="1322" y="5138"/>
                </a:lnTo>
                <a:lnTo>
                  <a:pt x="1322" y="7972"/>
                </a:lnTo>
                <a:cubicBezTo>
                  <a:pt x="1322" y="8056"/>
                  <a:pt x="1394" y="8139"/>
                  <a:pt x="1489" y="8139"/>
                </a:cubicBezTo>
                <a:cubicBezTo>
                  <a:pt x="1572" y="8139"/>
                  <a:pt x="1656" y="8056"/>
                  <a:pt x="1656" y="7972"/>
                </a:cubicBezTo>
                <a:lnTo>
                  <a:pt x="1656" y="5055"/>
                </a:lnTo>
                <a:lnTo>
                  <a:pt x="5609" y="1614"/>
                </a:lnTo>
                <a:lnTo>
                  <a:pt x="9561" y="5055"/>
                </a:lnTo>
                <a:lnTo>
                  <a:pt x="9561" y="9937"/>
                </a:lnTo>
                <a:cubicBezTo>
                  <a:pt x="9561" y="9984"/>
                  <a:pt x="9526" y="10020"/>
                  <a:pt x="9478" y="10020"/>
                </a:cubicBezTo>
                <a:lnTo>
                  <a:pt x="7109" y="10020"/>
                </a:lnTo>
                <a:lnTo>
                  <a:pt x="7109" y="6008"/>
                </a:lnTo>
                <a:cubicBezTo>
                  <a:pt x="7109" y="5793"/>
                  <a:pt x="6930" y="5615"/>
                  <a:pt x="6728" y="5615"/>
                </a:cubicBezTo>
                <a:lnTo>
                  <a:pt x="4680" y="5615"/>
                </a:lnTo>
                <a:cubicBezTo>
                  <a:pt x="4478" y="5615"/>
                  <a:pt x="4299" y="5793"/>
                  <a:pt x="4299" y="6008"/>
                </a:cubicBezTo>
                <a:lnTo>
                  <a:pt x="4299" y="10020"/>
                </a:lnTo>
                <a:lnTo>
                  <a:pt x="1739" y="10020"/>
                </a:lnTo>
                <a:cubicBezTo>
                  <a:pt x="1691" y="10020"/>
                  <a:pt x="1656" y="9984"/>
                  <a:pt x="1656" y="9937"/>
                </a:cubicBezTo>
                <a:lnTo>
                  <a:pt x="1656" y="8734"/>
                </a:lnTo>
                <a:cubicBezTo>
                  <a:pt x="1656" y="8639"/>
                  <a:pt x="1572" y="8567"/>
                  <a:pt x="1489" y="8567"/>
                </a:cubicBezTo>
                <a:cubicBezTo>
                  <a:pt x="1394" y="8567"/>
                  <a:pt x="1322" y="8639"/>
                  <a:pt x="1322" y="8734"/>
                </a:cubicBezTo>
                <a:lnTo>
                  <a:pt x="1322" y="9937"/>
                </a:lnTo>
                <a:cubicBezTo>
                  <a:pt x="1322" y="10163"/>
                  <a:pt x="1501" y="10342"/>
                  <a:pt x="1727" y="10342"/>
                </a:cubicBezTo>
                <a:lnTo>
                  <a:pt x="9466" y="10342"/>
                </a:lnTo>
                <a:cubicBezTo>
                  <a:pt x="9692" y="10342"/>
                  <a:pt x="9871" y="10163"/>
                  <a:pt x="9871" y="9937"/>
                </a:cubicBezTo>
                <a:lnTo>
                  <a:pt x="9871" y="5127"/>
                </a:lnTo>
                <a:lnTo>
                  <a:pt x="10943" y="5127"/>
                </a:lnTo>
                <a:cubicBezTo>
                  <a:pt x="11038" y="5127"/>
                  <a:pt x="11133" y="5067"/>
                  <a:pt x="11157" y="4960"/>
                </a:cubicBezTo>
                <a:cubicBezTo>
                  <a:pt x="11216" y="4877"/>
                  <a:pt x="11205" y="4769"/>
                  <a:pt x="11121" y="4698"/>
                </a:cubicBezTo>
                <a:lnTo>
                  <a:pt x="8811" y="2686"/>
                </a:lnTo>
                <a:cubicBezTo>
                  <a:pt x="8785" y="2659"/>
                  <a:pt x="8748" y="2647"/>
                  <a:pt x="8711" y="2647"/>
                </a:cubicBezTo>
                <a:cubicBezTo>
                  <a:pt x="8665" y="2647"/>
                  <a:pt x="8618" y="2665"/>
                  <a:pt x="8585" y="2698"/>
                </a:cubicBezTo>
                <a:cubicBezTo>
                  <a:pt x="8526" y="2757"/>
                  <a:pt x="8538" y="2864"/>
                  <a:pt x="8597" y="2924"/>
                </a:cubicBezTo>
                <a:lnTo>
                  <a:pt x="10764" y="4805"/>
                </a:lnTo>
                <a:lnTo>
                  <a:pt x="9776" y="4805"/>
                </a:lnTo>
                <a:lnTo>
                  <a:pt x="5763" y="1305"/>
                </a:lnTo>
                <a:cubicBezTo>
                  <a:pt x="5716" y="1269"/>
                  <a:pt x="5659" y="1251"/>
                  <a:pt x="5601" y="1251"/>
                </a:cubicBezTo>
                <a:cubicBezTo>
                  <a:pt x="5543" y="1251"/>
                  <a:pt x="5484" y="1269"/>
                  <a:pt x="5430" y="1305"/>
                </a:cubicBezTo>
                <a:lnTo>
                  <a:pt x="1418" y="4805"/>
                </a:lnTo>
                <a:lnTo>
                  <a:pt x="429" y="4805"/>
                </a:lnTo>
                <a:lnTo>
                  <a:pt x="1918" y="3507"/>
                </a:lnTo>
                <a:lnTo>
                  <a:pt x="3335" y="2281"/>
                </a:lnTo>
                <a:lnTo>
                  <a:pt x="5609" y="340"/>
                </a:lnTo>
                <a:lnTo>
                  <a:pt x="8026" y="2436"/>
                </a:lnTo>
                <a:cubicBezTo>
                  <a:pt x="8052" y="2463"/>
                  <a:pt x="8086" y="2475"/>
                  <a:pt x="8121" y="2475"/>
                </a:cubicBezTo>
                <a:cubicBezTo>
                  <a:pt x="8164" y="2475"/>
                  <a:pt x="8207" y="2457"/>
                  <a:pt x="8240" y="2424"/>
                </a:cubicBezTo>
                <a:cubicBezTo>
                  <a:pt x="8299" y="2364"/>
                  <a:pt x="8288" y="2257"/>
                  <a:pt x="8228" y="2198"/>
                </a:cubicBezTo>
                <a:lnTo>
                  <a:pt x="5763" y="55"/>
                </a:lnTo>
                <a:cubicBezTo>
                  <a:pt x="5716" y="19"/>
                  <a:pt x="5659" y="1"/>
                  <a:pt x="560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7" name="Google Shape;547;p47">
            <a:hlinkClick r:id="" action="ppaction://hlinkshowjump?jump=nextslide"/>
          </p:cNvPr>
          <p:cNvSpPr txBox="1"/>
          <p:nvPr/>
        </p:nvSpPr>
        <p:spPr>
          <a:xfrm>
            <a:off x="7232750" y="4164550"/>
            <a:ext cx="1197900" cy="43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1"/>
                </a:solidFill>
                <a:latin typeface="Signika"/>
                <a:ea typeface="Signika"/>
                <a:cs typeface="Signika"/>
                <a:sym typeface="Signika"/>
              </a:rPr>
              <a:t>Next</a:t>
            </a:r>
            <a:endParaRPr sz="1600">
              <a:solidFill>
                <a:schemeClr val="accent1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p64"/>
          <p:cNvSpPr/>
          <p:nvPr/>
        </p:nvSpPr>
        <p:spPr>
          <a:xfrm rot="10800000">
            <a:off x="6795150" y="2905051"/>
            <a:ext cx="696000" cy="696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0" name="Google Shape;940;p64"/>
          <p:cNvSpPr/>
          <p:nvPr/>
        </p:nvSpPr>
        <p:spPr>
          <a:xfrm rot="10800000">
            <a:off x="5825800" y="2905651"/>
            <a:ext cx="694800" cy="694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1" name="Google Shape;941;p64"/>
          <p:cNvSpPr/>
          <p:nvPr/>
        </p:nvSpPr>
        <p:spPr>
          <a:xfrm rot="10800000" flipH="1">
            <a:off x="6796350" y="1884801"/>
            <a:ext cx="694800" cy="69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2" name="Google Shape;942;p64"/>
          <p:cNvSpPr txBox="1">
            <a:spLocks noGrp="1"/>
          </p:cNvSpPr>
          <p:nvPr>
            <p:ph type="title"/>
          </p:nvPr>
        </p:nvSpPr>
        <p:spPr>
          <a:xfrm flipH="1">
            <a:off x="1538827" y="1324175"/>
            <a:ext cx="3502500" cy="9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</a:t>
            </a:r>
            <a:endParaRPr/>
          </a:p>
        </p:txBody>
      </p:sp>
      <p:sp>
        <p:nvSpPr>
          <p:cNvPr id="943" name="Google Shape;943;p64"/>
          <p:cNvSpPr txBox="1">
            <a:spLocks noGrp="1"/>
          </p:cNvSpPr>
          <p:nvPr>
            <p:ph type="subTitle" idx="1"/>
          </p:nvPr>
        </p:nvSpPr>
        <p:spPr>
          <a:xfrm flipH="1">
            <a:off x="1538827" y="2131875"/>
            <a:ext cx="3502500" cy="128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 you have any questions?</a:t>
            </a:r>
            <a:endParaRPr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addyouremail@freepik.com</a:t>
            </a:r>
            <a:endParaRPr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+91 620 421 838</a:t>
            </a:r>
            <a:endParaRPr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yourcompany.com</a:t>
            </a:r>
            <a:endParaRPr/>
          </a:p>
        </p:txBody>
      </p:sp>
      <p:sp>
        <p:nvSpPr>
          <p:cNvPr id="944" name="Google Shape;944;p64"/>
          <p:cNvSpPr txBox="1"/>
          <p:nvPr/>
        </p:nvSpPr>
        <p:spPr>
          <a:xfrm flipH="1">
            <a:off x="1538827" y="4087575"/>
            <a:ext cx="3502500" cy="25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Palanquin"/>
                <a:ea typeface="Palanquin"/>
                <a:cs typeface="Palanquin"/>
                <a:sym typeface="Palanquin"/>
              </a:rPr>
              <a:t>Please keep this slide for attribution.</a:t>
            </a:r>
            <a:endParaRPr sz="1200">
              <a:solidFill>
                <a:schemeClr val="dk1"/>
              </a:solidFill>
              <a:latin typeface="Palanquin"/>
              <a:ea typeface="Palanquin"/>
              <a:cs typeface="Palanquin"/>
              <a:sym typeface="Palanquin"/>
            </a:endParaRPr>
          </a:p>
        </p:txBody>
      </p:sp>
      <p:grpSp>
        <p:nvGrpSpPr>
          <p:cNvPr id="945" name="Google Shape;945;p64"/>
          <p:cNvGrpSpPr/>
          <p:nvPr/>
        </p:nvGrpSpPr>
        <p:grpSpPr>
          <a:xfrm>
            <a:off x="6970922" y="3100511"/>
            <a:ext cx="346056" cy="345674"/>
            <a:chOff x="3303268" y="3817349"/>
            <a:chExt cx="346056" cy="345674"/>
          </a:xfrm>
        </p:grpSpPr>
        <p:sp>
          <p:nvSpPr>
            <p:cNvPr id="946" name="Google Shape;946;p64"/>
            <p:cNvSpPr/>
            <p:nvPr/>
          </p:nvSpPr>
          <p:spPr>
            <a:xfrm>
              <a:off x="330326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18" y="334"/>
                  </a:moveTo>
                  <a:cubicBezTo>
                    <a:pt x="8228" y="334"/>
                    <a:pt x="10514" y="2608"/>
                    <a:pt x="10514" y="5430"/>
                  </a:cubicBezTo>
                  <a:cubicBezTo>
                    <a:pt x="10514" y="8240"/>
                    <a:pt x="8228" y="10514"/>
                    <a:pt x="5418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18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3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3" y="1"/>
                    <a:pt x="54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64"/>
            <p:cNvSpPr/>
            <p:nvPr/>
          </p:nvSpPr>
          <p:spPr>
            <a:xfrm>
              <a:off x="3368074" y="3882537"/>
              <a:ext cx="215298" cy="215298"/>
            </a:xfrm>
            <a:custGeom>
              <a:avLst/>
              <a:gdLst/>
              <a:ahLst/>
              <a:cxnLst/>
              <a:rect l="l" t="t" r="r" b="b"/>
              <a:pathLst>
                <a:path w="6764" h="6764" extrusionOk="0">
                  <a:moveTo>
                    <a:pt x="5335" y="346"/>
                  </a:moveTo>
                  <a:cubicBezTo>
                    <a:pt x="5930" y="346"/>
                    <a:pt x="6418" y="834"/>
                    <a:pt x="6418" y="1429"/>
                  </a:cubicBezTo>
                  <a:lnTo>
                    <a:pt x="6418" y="5335"/>
                  </a:lnTo>
                  <a:cubicBezTo>
                    <a:pt x="6418" y="5930"/>
                    <a:pt x="5930" y="6418"/>
                    <a:pt x="5335" y="6418"/>
                  </a:cubicBezTo>
                  <a:lnTo>
                    <a:pt x="1429" y="6418"/>
                  </a:lnTo>
                  <a:cubicBezTo>
                    <a:pt x="834" y="6418"/>
                    <a:pt x="346" y="5930"/>
                    <a:pt x="346" y="5335"/>
                  </a:cubicBezTo>
                  <a:lnTo>
                    <a:pt x="346" y="1429"/>
                  </a:lnTo>
                  <a:cubicBezTo>
                    <a:pt x="346" y="834"/>
                    <a:pt x="834" y="346"/>
                    <a:pt x="1429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29"/>
                  </a:cubicBezTo>
                  <a:lnTo>
                    <a:pt x="1" y="5335"/>
                  </a:lnTo>
                  <a:cubicBezTo>
                    <a:pt x="1" y="6120"/>
                    <a:pt x="644" y="6763"/>
                    <a:pt x="1429" y="6763"/>
                  </a:cubicBezTo>
                  <a:lnTo>
                    <a:pt x="5335" y="6763"/>
                  </a:lnTo>
                  <a:cubicBezTo>
                    <a:pt x="6121" y="6763"/>
                    <a:pt x="6763" y="6120"/>
                    <a:pt x="6763" y="5335"/>
                  </a:cubicBezTo>
                  <a:lnTo>
                    <a:pt x="6763" y="1429"/>
                  </a:lnTo>
                  <a:cubicBezTo>
                    <a:pt x="6763" y="644"/>
                    <a:pt x="6121" y="1"/>
                    <a:pt x="53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64"/>
            <p:cNvSpPr/>
            <p:nvPr/>
          </p:nvSpPr>
          <p:spPr>
            <a:xfrm>
              <a:off x="3418143" y="3933656"/>
              <a:ext cx="114811" cy="112742"/>
            </a:xfrm>
            <a:custGeom>
              <a:avLst/>
              <a:gdLst/>
              <a:ahLst/>
              <a:cxnLst/>
              <a:rect l="l" t="t" r="r" b="b"/>
              <a:pathLst>
                <a:path w="3607" h="3542" extrusionOk="0">
                  <a:moveTo>
                    <a:pt x="1822" y="0"/>
                  </a:moveTo>
                  <a:cubicBezTo>
                    <a:pt x="812" y="0"/>
                    <a:pt x="1" y="851"/>
                    <a:pt x="59" y="1859"/>
                  </a:cubicBezTo>
                  <a:cubicBezTo>
                    <a:pt x="95" y="2776"/>
                    <a:pt x="833" y="3502"/>
                    <a:pt x="1726" y="3538"/>
                  </a:cubicBezTo>
                  <a:cubicBezTo>
                    <a:pt x="1764" y="3541"/>
                    <a:pt x="1802" y="3542"/>
                    <a:pt x="1840" y="3542"/>
                  </a:cubicBezTo>
                  <a:cubicBezTo>
                    <a:pt x="2178" y="3542"/>
                    <a:pt x="2494" y="3447"/>
                    <a:pt x="2762" y="3276"/>
                  </a:cubicBezTo>
                  <a:cubicBezTo>
                    <a:pt x="2857" y="3217"/>
                    <a:pt x="2869" y="3086"/>
                    <a:pt x="2797" y="3014"/>
                  </a:cubicBezTo>
                  <a:cubicBezTo>
                    <a:pt x="2761" y="2978"/>
                    <a:pt x="2711" y="2964"/>
                    <a:pt x="2664" y="2964"/>
                  </a:cubicBezTo>
                  <a:cubicBezTo>
                    <a:pt x="2634" y="2964"/>
                    <a:pt x="2606" y="2969"/>
                    <a:pt x="2583" y="2979"/>
                  </a:cubicBezTo>
                  <a:cubicBezTo>
                    <a:pt x="2380" y="3096"/>
                    <a:pt x="2149" y="3185"/>
                    <a:pt x="1897" y="3185"/>
                  </a:cubicBezTo>
                  <a:cubicBezTo>
                    <a:pt x="1868" y="3185"/>
                    <a:pt x="1839" y="3183"/>
                    <a:pt x="1809" y="3181"/>
                  </a:cubicBezTo>
                  <a:cubicBezTo>
                    <a:pt x="1023" y="3169"/>
                    <a:pt x="380" y="2514"/>
                    <a:pt x="392" y="1716"/>
                  </a:cubicBezTo>
                  <a:cubicBezTo>
                    <a:pt x="426" y="948"/>
                    <a:pt x="1028" y="330"/>
                    <a:pt x="1792" y="330"/>
                  </a:cubicBezTo>
                  <a:cubicBezTo>
                    <a:pt x="1833" y="330"/>
                    <a:pt x="1874" y="332"/>
                    <a:pt x="1916" y="335"/>
                  </a:cubicBezTo>
                  <a:cubicBezTo>
                    <a:pt x="2619" y="371"/>
                    <a:pt x="3190" y="943"/>
                    <a:pt x="3250" y="1633"/>
                  </a:cubicBezTo>
                  <a:cubicBezTo>
                    <a:pt x="3285" y="1919"/>
                    <a:pt x="3214" y="2193"/>
                    <a:pt x="3095" y="2431"/>
                  </a:cubicBezTo>
                  <a:cubicBezTo>
                    <a:pt x="3059" y="2490"/>
                    <a:pt x="3059" y="2574"/>
                    <a:pt x="3119" y="2633"/>
                  </a:cubicBezTo>
                  <a:cubicBezTo>
                    <a:pt x="3149" y="2663"/>
                    <a:pt x="3191" y="2678"/>
                    <a:pt x="3234" y="2678"/>
                  </a:cubicBezTo>
                  <a:cubicBezTo>
                    <a:pt x="3295" y="2678"/>
                    <a:pt x="3358" y="2648"/>
                    <a:pt x="3393" y="2586"/>
                  </a:cubicBezTo>
                  <a:cubicBezTo>
                    <a:pt x="3536" y="2324"/>
                    <a:pt x="3607" y="2014"/>
                    <a:pt x="3583" y="1669"/>
                  </a:cubicBezTo>
                  <a:cubicBezTo>
                    <a:pt x="3536" y="764"/>
                    <a:pt x="2797" y="50"/>
                    <a:pt x="1904" y="2"/>
                  </a:cubicBezTo>
                  <a:cubicBezTo>
                    <a:pt x="1877" y="1"/>
                    <a:pt x="1849" y="0"/>
                    <a:pt x="18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64"/>
            <p:cNvSpPr/>
            <p:nvPr/>
          </p:nvSpPr>
          <p:spPr>
            <a:xfrm>
              <a:off x="3519298" y="3910197"/>
              <a:ext cx="29570" cy="29220"/>
            </a:xfrm>
            <a:custGeom>
              <a:avLst/>
              <a:gdLst/>
              <a:ahLst/>
              <a:cxnLst/>
              <a:rect l="l" t="t" r="r" b="b"/>
              <a:pathLst>
                <a:path w="929" h="918" extrusionOk="0">
                  <a:moveTo>
                    <a:pt x="465" y="1"/>
                  </a:moveTo>
                  <a:cubicBezTo>
                    <a:pt x="203" y="1"/>
                    <a:pt x="0" y="203"/>
                    <a:pt x="0" y="453"/>
                  </a:cubicBezTo>
                  <a:cubicBezTo>
                    <a:pt x="0" y="715"/>
                    <a:pt x="203" y="918"/>
                    <a:pt x="465" y="918"/>
                  </a:cubicBezTo>
                  <a:cubicBezTo>
                    <a:pt x="715" y="918"/>
                    <a:pt x="929" y="715"/>
                    <a:pt x="929" y="453"/>
                  </a:cubicBezTo>
                  <a:cubicBezTo>
                    <a:pt x="929" y="203"/>
                    <a:pt x="715" y="1"/>
                    <a:pt x="4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0" name="Google Shape;950;p64"/>
          <p:cNvSpPr/>
          <p:nvPr/>
        </p:nvSpPr>
        <p:spPr>
          <a:xfrm>
            <a:off x="3381963" y="132854"/>
            <a:ext cx="694800" cy="708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1" name="Google Shape;951;p64"/>
          <p:cNvSpPr/>
          <p:nvPr/>
        </p:nvSpPr>
        <p:spPr>
          <a:xfrm rot="10800000" flipH="1">
            <a:off x="5825800" y="1884201"/>
            <a:ext cx="696000" cy="696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2" name="Google Shape;952;p64"/>
          <p:cNvSpPr/>
          <p:nvPr/>
        </p:nvSpPr>
        <p:spPr>
          <a:xfrm rot="10800000" flipH="1">
            <a:off x="1965375" y="4669369"/>
            <a:ext cx="331800" cy="3318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3" name="Google Shape;953;p64"/>
          <p:cNvSpPr/>
          <p:nvPr/>
        </p:nvSpPr>
        <p:spPr>
          <a:xfrm>
            <a:off x="6000959" y="2059174"/>
            <a:ext cx="345674" cy="346056"/>
          </a:xfrm>
          <a:custGeom>
            <a:avLst/>
            <a:gdLst/>
            <a:ahLst/>
            <a:cxnLst/>
            <a:rect l="l" t="t" r="r" b="b"/>
            <a:pathLst>
              <a:path w="10860" h="10872" extrusionOk="0">
                <a:moveTo>
                  <a:pt x="5430" y="1"/>
                </a:moveTo>
                <a:cubicBezTo>
                  <a:pt x="3990" y="1"/>
                  <a:pt x="2608" y="560"/>
                  <a:pt x="1596" y="1584"/>
                </a:cubicBezTo>
                <a:cubicBezTo>
                  <a:pt x="561" y="2620"/>
                  <a:pt x="1" y="3989"/>
                  <a:pt x="1" y="5430"/>
                </a:cubicBezTo>
                <a:cubicBezTo>
                  <a:pt x="1" y="6561"/>
                  <a:pt x="346" y="7645"/>
                  <a:pt x="1001" y="8573"/>
                </a:cubicBezTo>
                <a:cubicBezTo>
                  <a:pt x="1632" y="9466"/>
                  <a:pt x="2513" y="10145"/>
                  <a:pt x="3537" y="10538"/>
                </a:cubicBezTo>
                <a:cubicBezTo>
                  <a:pt x="3559" y="10544"/>
                  <a:pt x="3579" y="10547"/>
                  <a:pt x="3599" y="10547"/>
                </a:cubicBezTo>
                <a:cubicBezTo>
                  <a:pt x="3656" y="10547"/>
                  <a:pt x="3704" y="10522"/>
                  <a:pt x="3740" y="10478"/>
                </a:cubicBezTo>
                <a:cubicBezTo>
                  <a:pt x="3763" y="10443"/>
                  <a:pt x="3763" y="10395"/>
                  <a:pt x="3763" y="10371"/>
                </a:cubicBezTo>
                <a:lnTo>
                  <a:pt x="3763" y="7275"/>
                </a:lnTo>
                <a:cubicBezTo>
                  <a:pt x="3763" y="7180"/>
                  <a:pt x="3692" y="7097"/>
                  <a:pt x="3585" y="7097"/>
                </a:cubicBezTo>
                <a:lnTo>
                  <a:pt x="2156" y="7097"/>
                </a:lnTo>
                <a:lnTo>
                  <a:pt x="2156" y="5835"/>
                </a:lnTo>
                <a:lnTo>
                  <a:pt x="3585" y="5835"/>
                </a:lnTo>
                <a:cubicBezTo>
                  <a:pt x="3680" y="5835"/>
                  <a:pt x="3763" y="5751"/>
                  <a:pt x="3763" y="5656"/>
                </a:cubicBezTo>
                <a:lnTo>
                  <a:pt x="3763" y="5430"/>
                </a:lnTo>
                <a:cubicBezTo>
                  <a:pt x="3763" y="3942"/>
                  <a:pt x="5180" y="2632"/>
                  <a:pt x="6799" y="2632"/>
                </a:cubicBezTo>
                <a:lnTo>
                  <a:pt x="7550" y="2632"/>
                </a:lnTo>
                <a:lnTo>
                  <a:pt x="7550" y="3894"/>
                </a:lnTo>
                <a:lnTo>
                  <a:pt x="6799" y="3894"/>
                </a:lnTo>
                <a:cubicBezTo>
                  <a:pt x="6311" y="3894"/>
                  <a:pt x="5883" y="4025"/>
                  <a:pt x="5561" y="4287"/>
                </a:cubicBezTo>
                <a:cubicBezTo>
                  <a:pt x="5228" y="4561"/>
                  <a:pt x="5025" y="4966"/>
                  <a:pt x="5025" y="5430"/>
                </a:cubicBezTo>
                <a:lnTo>
                  <a:pt x="5025" y="5656"/>
                </a:lnTo>
                <a:cubicBezTo>
                  <a:pt x="5025" y="5740"/>
                  <a:pt x="5109" y="5835"/>
                  <a:pt x="5204" y="5835"/>
                </a:cubicBezTo>
                <a:lnTo>
                  <a:pt x="5883" y="5835"/>
                </a:lnTo>
                <a:cubicBezTo>
                  <a:pt x="5966" y="5835"/>
                  <a:pt x="6061" y="5751"/>
                  <a:pt x="6061" y="5656"/>
                </a:cubicBezTo>
                <a:cubicBezTo>
                  <a:pt x="6061" y="5561"/>
                  <a:pt x="5978" y="5478"/>
                  <a:pt x="5883" y="5478"/>
                </a:cubicBezTo>
                <a:lnTo>
                  <a:pt x="5371" y="5478"/>
                </a:lnTo>
                <a:lnTo>
                  <a:pt x="5371" y="5418"/>
                </a:lnTo>
                <a:cubicBezTo>
                  <a:pt x="5371" y="4525"/>
                  <a:pt x="6145" y="4204"/>
                  <a:pt x="6799" y="4204"/>
                </a:cubicBezTo>
                <a:lnTo>
                  <a:pt x="7704" y="4204"/>
                </a:lnTo>
                <a:cubicBezTo>
                  <a:pt x="7800" y="4204"/>
                  <a:pt x="7883" y="4132"/>
                  <a:pt x="7883" y="4025"/>
                </a:cubicBezTo>
                <a:lnTo>
                  <a:pt x="7883" y="2418"/>
                </a:lnTo>
                <a:cubicBezTo>
                  <a:pt x="7883" y="2334"/>
                  <a:pt x="7811" y="2239"/>
                  <a:pt x="7704" y="2239"/>
                </a:cubicBezTo>
                <a:lnTo>
                  <a:pt x="6799" y="2239"/>
                </a:lnTo>
                <a:cubicBezTo>
                  <a:pt x="5966" y="2239"/>
                  <a:pt x="5121" y="2572"/>
                  <a:pt x="4466" y="3156"/>
                </a:cubicBezTo>
                <a:cubicBezTo>
                  <a:pt x="3799" y="3763"/>
                  <a:pt x="3418" y="4549"/>
                  <a:pt x="3418" y="5382"/>
                </a:cubicBezTo>
                <a:lnTo>
                  <a:pt x="3418" y="5442"/>
                </a:lnTo>
                <a:lnTo>
                  <a:pt x="1989" y="5442"/>
                </a:lnTo>
                <a:cubicBezTo>
                  <a:pt x="1906" y="5442"/>
                  <a:pt x="1811" y="5513"/>
                  <a:pt x="1811" y="5620"/>
                </a:cubicBezTo>
                <a:lnTo>
                  <a:pt x="1811" y="7228"/>
                </a:lnTo>
                <a:cubicBezTo>
                  <a:pt x="1811" y="7323"/>
                  <a:pt x="1894" y="7406"/>
                  <a:pt x="1989" y="7406"/>
                </a:cubicBezTo>
                <a:lnTo>
                  <a:pt x="3418" y="7406"/>
                </a:lnTo>
                <a:lnTo>
                  <a:pt x="3418" y="10085"/>
                </a:lnTo>
                <a:cubicBezTo>
                  <a:pt x="1561" y="9300"/>
                  <a:pt x="346" y="7442"/>
                  <a:pt x="346" y="5418"/>
                </a:cubicBezTo>
                <a:cubicBezTo>
                  <a:pt x="346" y="2596"/>
                  <a:pt x="2620" y="322"/>
                  <a:pt x="5430" y="322"/>
                </a:cubicBezTo>
                <a:cubicBezTo>
                  <a:pt x="8228" y="322"/>
                  <a:pt x="10526" y="2620"/>
                  <a:pt x="10526" y="5418"/>
                </a:cubicBezTo>
                <a:cubicBezTo>
                  <a:pt x="10526" y="8228"/>
                  <a:pt x="8240" y="10502"/>
                  <a:pt x="5430" y="10502"/>
                </a:cubicBezTo>
                <a:lnTo>
                  <a:pt x="5371" y="10502"/>
                </a:lnTo>
                <a:lnTo>
                  <a:pt x="5371" y="7418"/>
                </a:lnTo>
                <a:lnTo>
                  <a:pt x="7728" y="7418"/>
                </a:lnTo>
                <a:cubicBezTo>
                  <a:pt x="7811" y="7418"/>
                  <a:pt x="7907" y="7347"/>
                  <a:pt x="7907" y="7240"/>
                </a:cubicBezTo>
                <a:lnTo>
                  <a:pt x="7907" y="5656"/>
                </a:lnTo>
                <a:cubicBezTo>
                  <a:pt x="7907" y="5561"/>
                  <a:pt x="7823" y="5478"/>
                  <a:pt x="7728" y="5478"/>
                </a:cubicBezTo>
                <a:lnTo>
                  <a:pt x="6728" y="5478"/>
                </a:lnTo>
                <a:cubicBezTo>
                  <a:pt x="6633" y="5478"/>
                  <a:pt x="6549" y="5549"/>
                  <a:pt x="6549" y="5656"/>
                </a:cubicBezTo>
                <a:cubicBezTo>
                  <a:pt x="6549" y="5740"/>
                  <a:pt x="6621" y="5835"/>
                  <a:pt x="6728" y="5835"/>
                </a:cubicBezTo>
                <a:lnTo>
                  <a:pt x="7561" y="5835"/>
                </a:lnTo>
                <a:lnTo>
                  <a:pt x="7561" y="7097"/>
                </a:lnTo>
                <a:lnTo>
                  <a:pt x="5204" y="7097"/>
                </a:lnTo>
                <a:cubicBezTo>
                  <a:pt x="5121" y="7097"/>
                  <a:pt x="5025" y="7168"/>
                  <a:pt x="5025" y="7275"/>
                </a:cubicBezTo>
                <a:lnTo>
                  <a:pt x="5025" y="10693"/>
                </a:lnTo>
                <a:cubicBezTo>
                  <a:pt x="5025" y="10788"/>
                  <a:pt x="5109" y="10859"/>
                  <a:pt x="5192" y="10871"/>
                </a:cubicBezTo>
                <a:lnTo>
                  <a:pt x="5430" y="10871"/>
                </a:lnTo>
                <a:cubicBezTo>
                  <a:pt x="6871" y="10871"/>
                  <a:pt x="8240" y="10312"/>
                  <a:pt x="9276" y="9288"/>
                </a:cubicBezTo>
                <a:cubicBezTo>
                  <a:pt x="10300" y="8252"/>
                  <a:pt x="10859" y="6883"/>
                  <a:pt x="10859" y="5442"/>
                </a:cubicBezTo>
                <a:cubicBezTo>
                  <a:pt x="10859" y="3989"/>
                  <a:pt x="10300" y="2620"/>
                  <a:pt x="9276" y="1584"/>
                </a:cubicBezTo>
                <a:cubicBezTo>
                  <a:pt x="8240" y="560"/>
                  <a:pt x="6871" y="1"/>
                  <a:pt x="543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54" name="Google Shape;954;p64"/>
          <p:cNvGrpSpPr/>
          <p:nvPr/>
        </p:nvGrpSpPr>
        <p:grpSpPr>
          <a:xfrm>
            <a:off x="6000979" y="3080209"/>
            <a:ext cx="346056" cy="345674"/>
            <a:chOff x="3752358" y="3817349"/>
            <a:chExt cx="346056" cy="345674"/>
          </a:xfrm>
        </p:grpSpPr>
        <p:sp>
          <p:nvSpPr>
            <p:cNvPr id="955" name="Google Shape;955;p64"/>
            <p:cNvSpPr/>
            <p:nvPr/>
          </p:nvSpPr>
          <p:spPr>
            <a:xfrm>
              <a:off x="375235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64"/>
            <p:cNvSpPr/>
            <p:nvPr/>
          </p:nvSpPr>
          <p:spPr>
            <a:xfrm>
              <a:off x="3831933" y="3955682"/>
              <a:ext cx="47809" cy="120540"/>
            </a:xfrm>
            <a:custGeom>
              <a:avLst/>
              <a:gdLst/>
              <a:ahLst/>
              <a:cxnLst/>
              <a:rect l="l" t="t" r="r" b="b"/>
              <a:pathLst>
                <a:path w="1502" h="3787" extrusionOk="0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64"/>
            <p:cNvSpPr/>
            <p:nvPr/>
          </p:nvSpPr>
          <p:spPr>
            <a:xfrm>
              <a:off x="3824739" y="3890112"/>
              <a:ext cx="55002" cy="55002"/>
            </a:xfrm>
            <a:custGeom>
              <a:avLst/>
              <a:gdLst/>
              <a:ahLst/>
              <a:cxnLst/>
              <a:rect l="l" t="t" r="r" b="b"/>
              <a:pathLst>
                <a:path w="1728" h="1728" extrusionOk="0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64"/>
            <p:cNvSpPr/>
            <p:nvPr/>
          </p:nvSpPr>
          <p:spPr>
            <a:xfrm>
              <a:off x="3904696" y="3955682"/>
              <a:ext cx="128148" cy="120540"/>
            </a:xfrm>
            <a:custGeom>
              <a:avLst/>
              <a:gdLst/>
              <a:ahLst/>
              <a:cxnLst/>
              <a:rect l="l" t="t" r="r" b="b"/>
              <a:pathLst>
                <a:path w="4026" h="3787" extrusionOk="0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9" name="Google Shape;959;p64"/>
          <p:cNvGrpSpPr/>
          <p:nvPr/>
        </p:nvGrpSpPr>
        <p:grpSpPr>
          <a:xfrm>
            <a:off x="6970936" y="2059359"/>
            <a:ext cx="345642" cy="345674"/>
            <a:chOff x="5549861" y="3817349"/>
            <a:chExt cx="345642" cy="345674"/>
          </a:xfrm>
        </p:grpSpPr>
        <p:sp>
          <p:nvSpPr>
            <p:cNvPr id="960" name="Google Shape;960;p64"/>
            <p:cNvSpPr/>
            <p:nvPr/>
          </p:nvSpPr>
          <p:spPr>
            <a:xfrm>
              <a:off x="5549861" y="3817349"/>
              <a:ext cx="345642" cy="345674"/>
            </a:xfrm>
            <a:custGeom>
              <a:avLst/>
              <a:gdLst/>
              <a:ahLst/>
              <a:cxnLst/>
              <a:rect l="l" t="t" r="r" b="b"/>
              <a:pathLst>
                <a:path w="10859" h="10860" extrusionOk="0">
                  <a:moveTo>
                    <a:pt x="5429" y="334"/>
                  </a:moveTo>
                  <a:cubicBezTo>
                    <a:pt x="8239" y="334"/>
                    <a:pt x="10513" y="2608"/>
                    <a:pt x="10513" y="5430"/>
                  </a:cubicBezTo>
                  <a:cubicBezTo>
                    <a:pt x="10513" y="8240"/>
                    <a:pt x="8227" y="10514"/>
                    <a:pt x="5429" y="10514"/>
                  </a:cubicBezTo>
                  <a:cubicBezTo>
                    <a:pt x="2619" y="10514"/>
                    <a:pt x="333" y="8240"/>
                    <a:pt x="333" y="5430"/>
                  </a:cubicBezTo>
                  <a:cubicBezTo>
                    <a:pt x="333" y="2608"/>
                    <a:pt x="2619" y="334"/>
                    <a:pt x="5429" y="334"/>
                  </a:cubicBezTo>
                  <a:close/>
                  <a:moveTo>
                    <a:pt x="5429" y="1"/>
                  </a:moveTo>
                  <a:cubicBezTo>
                    <a:pt x="3989" y="1"/>
                    <a:pt x="2619" y="560"/>
                    <a:pt x="1584" y="1584"/>
                  </a:cubicBezTo>
                  <a:cubicBezTo>
                    <a:pt x="560" y="2620"/>
                    <a:pt x="0" y="3989"/>
                    <a:pt x="0" y="5430"/>
                  </a:cubicBezTo>
                  <a:cubicBezTo>
                    <a:pt x="0" y="6871"/>
                    <a:pt x="560" y="8240"/>
                    <a:pt x="1584" y="9264"/>
                  </a:cubicBezTo>
                  <a:cubicBezTo>
                    <a:pt x="2619" y="10300"/>
                    <a:pt x="3989" y="10859"/>
                    <a:pt x="5429" y="10859"/>
                  </a:cubicBezTo>
                  <a:cubicBezTo>
                    <a:pt x="6870" y="10859"/>
                    <a:pt x="8239" y="10300"/>
                    <a:pt x="9263" y="9264"/>
                  </a:cubicBezTo>
                  <a:cubicBezTo>
                    <a:pt x="10299" y="8240"/>
                    <a:pt x="10859" y="6871"/>
                    <a:pt x="10859" y="5430"/>
                  </a:cubicBezTo>
                  <a:cubicBezTo>
                    <a:pt x="10859" y="3989"/>
                    <a:pt x="10299" y="2620"/>
                    <a:pt x="9263" y="1584"/>
                  </a:cubicBezTo>
                  <a:cubicBezTo>
                    <a:pt x="8239" y="560"/>
                    <a:pt x="6870" y="1"/>
                    <a:pt x="54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64"/>
            <p:cNvSpPr/>
            <p:nvPr/>
          </p:nvSpPr>
          <p:spPr>
            <a:xfrm>
              <a:off x="5590763" y="3890208"/>
              <a:ext cx="262661" cy="200052"/>
            </a:xfrm>
            <a:custGeom>
              <a:avLst/>
              <a:gdLst/>
              <a:ahLst/>
              <a:cxnLst/>
              <a:rect l="l" t="t" r="r" b="b"/>
              <a:pathLst>
                <a:path w="8252" h="6285" extrusionOk="0">
                  <a:moveTo>
                    <a:pt x="4123" y="1"/>
                  </a:moveTo>
                  <a:cubicBezTo>
                    <a:pt x="3010" y="1"/>
                    <a:pt x="1900" y="63"/>
                    <a:pt x="799" y="188"/>
                  </a:cubicBezTo>
                  <a:cubicBezTo>
                    <a:pt x="513" y="224"/>
                    <a:pt x="287" y="450"/>
                    <a:pt x="239" y="712"/>
                  </a:cubicBezTo>
                  <a:cubicBezTo>
                    <a:pt x="1" y="2319"/>
                    <a:pt x="1" y="3963"/>
                    <a:pt x="239" y="5570"/>
                  </a:cubicBezTo>
                  <a:cubicBezTo>
                    <a:pt x="287" y="5844"/>
                    <a:pt x="513" y="6058"/>
                    <a:pt x="799" y="6082"/>
                  </a:cubicBezTo>
                  <a:cubicBezTo>
                    <a:pt x="1894" y="6201"/>
                    <a:pt x="3013" y="6284"/>
                    <a:pt x="4132" y="6284"/>
                  </a:cubicBezTo>
                  <a:cubicBezTo>
                    <a:pt x="4609" y="6284"/>
                    <a:pt x="5085" y="6260"/>
                    <a:pt x="5561" y="6249"/>
                  </a:cubicBezTo>
                  <a:cubicBezTo>
                    <a:pt x="5644" y="6249"/>
                    <a:pt x="5716" y="6177"/>
                    <a:pt x="5716" y="6070"/>
                  </a:cubicBezTo>
                  <a:cubicBezTo>
                    <a:pt x="5716" y="5963"/>
                    <a:pt x="5633" y="5891"/>
                    <a:pt x="5537" y="5891"/>
                  </a:cubicBezTo>
                  <a:cubicBezTo>
                    <a:pt x="5051" y="5914"/>
                    <a:pt x="4564" y="5925"/>
                    <a:pt x="4076" y="5925"/>
                  </a:cubicBezTo>
                  <a:cubicBezTo>
                    <a:pt x="2998" y="5925"/>
                    <a:pt x="1916" y="5868"/>
                    <a:pt x="834" y="5737"/>
                  </a:cubicBezTo>
                  <a:cubicBezTo>
                    <a:pt x="715" y="5725"/>
                    <a:pt x="620" y="5641"/>
                    <a:pt x="596" y="5498"/>
                  </a:cubicBezTo>
                  <a:cubicBezTo>
                    <a:pt x="382" y="3927"/>
                    <a:pt x="382" y="2319"/>
                    <a:pt x="596" y="736"/>
                  </a:cubicBezTo>
                  <a:cubicBezTo>
                    <a:pt x="620" y="617"/>
                    <a:pt x="715" y="522"/>
                    <a:pt x="834" y="498"/>
                  </a:cubicBezTo>
                  <a:cubicBezTo>
                    <a:pt x="1942" y="379"/>
                    <a:pt x="3037" y="319"/>
                    <a:pt x="4144" y="319"/>
                  </a:cubicBezTo>
                  <a:cubicBezTo>
                    <a:pt x="5240" y="319"/>
                    <a:pt x="6347" y="379"/>
                    <a:pt x="7442" y="498"/>
                  </a:cubicBezTo>
                  <a:cubicBezTo>
                    <a:pt x="7561" y="522"/>
                    <a:pt x="7669" y="605"/>
                    <a:pt x="7680" y="736"/>
                  </a:cubicBezTo>
                  <a:cubicBezTo>
                    <a:pt x="7907" y="2319"/>
                    <a:pt x="7907" y="3927"/>
                    <a:pt x="7680" y="5498"/>
                  </a:cubicBezTo>
                  <a:cubicBezTo>
                    <a:pt x="7669" y="5617"/>
                    <a:pt x="7561" y="5725"/>
                    <a:pt x="7442" y="5737"/>
                  </a:cubicBezTo>
                  <a:cubicBezTo>
                    <a:pt x="7085" y="5784"/>
                    <a:pt x="6752" y="5820"/>
                    <a:pt x="6395" y="5844"/>
                  </a:cubicBezTo>
                  <a:cubicBezTo>
                    <a:pt x="6299" y="5844"/>
                    <a:pt x="6228" y="5927"/>
                    <a:pt x="6228" y="6010"/>
                  </a:cubicBezTo>
                  <a:cubicBezTo>
                    <a:pt x="6228" y="6110"/>
                    <a:pt x="6299" y="6178"/>
                    <a:pt x="6386" y="6178"/>
                  </a:cubicBezTo>
                  <a:cubicBezTo>
                    <a:pt x="6393" y="6178"/>
                    <a:pt x="6399" y="6178"/>
                    <a:pt x="6406" y="6177"/>
                  </a:cubicBezTo>
                  <a:cubicBezTo>
                    <a:pt x="6764" y="6141"/>
                    <a:pt x="7121" y="6118"/>
                    <a:pt x="7478" y="6070"/>
                  </a:cubicBezTo>
                  <a:cubicBezTo>
                    <a:pt x="7764" y="6034"/>
                    <a:pt x="7978" y="5820"/>
                    <a:pt x="8026" y="5546"/>
                  </a:cubicBezTo>
                  <a:cubicBezTo>
                    <a:pt x="8252" y="3963"/>
                    <a:pt x="8252" y="2319"/>
                    <a:pt x="8014" y="712"/>
                  </a:cubicBezTo>
                  <a:cubicBezTo>
                    <a:pt x="7966" y="426"/>
                    <a:pt x="7740" y="224"/>
                    <a:pt x="7466" y="188"/>
                  </a:cubicBezTo>
                  <a:cubicBezTo>
                    <a:pt x="6353" y="63"/>
                    <a:pt x="5237" y="1"/>
                    <a:pt x="41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64"/>
            <p:cNvSpPr/>
            <p:nvPr/>
          </p:nvSpPr>
          <p:spPr>
            <a:xfrm>
              <a:off x="5680587" y="3935024"/>
              <a:ext cx="105389" cy="110514"/>
            </a:xfrm>
            <a:custGeom>
              <a:avLst/>
              <a:gdLst/>
              <a:ahLst/>
              <a:cxnLst/>
              <a:rect l="l" t="t" r="r" b="b"/>
              <a:pathLst>
                <a:path w="3311" h="3472" extrusionOk="0">
                  <a:moveTo>
                    <a:pt x="334" y="447"/>
                  </a:moveTo>
                  <a:lnTo>
                    <a:pt x="2763" y="1733"/>
                  </a:lnTo>
                  <a:lnTo>
                    <a:pt x="334" y="3007"/>
                  </a:lnTo>
                  <a:lnTo>
                    <a:pt x="334" y="447"/>
                  </a:lnTo>
                  <a:close/>
                  <a:moveTo>
                    <a:pt x="163" y="1"/>
                  </a:moveTo>
                  <a:cubicBezTo>
                    <a:pt x="135" y="1"/>
                    <a:pt x="108" y="7"/>
                    <a:pt x="84" y="18"/>
                  </a:cubicBezTo>
                  <a:cubicBezTo>
                    <a:pt x="36" y="54"/>
                    <a:pt x="1" y="114"/>
                    <a:pt x="1" y="173"/>
                  </a:cubicBezTo>
                  <a:lnTo>
                    <a:pt x="1" y="3293"/>
                  </a:lnTo>
                  <a:cubicBezTo>
                    <a:pt x="1" y="3352"/>
                    <a:pt x="24" y="3412"/>
                    <a:pt x="84" y="3447"/>
                  </a:cubicBezTo>
                  <a:cubicBezTo>
                    <a:pt x="120" y="3459"/>
                    <a:pt x="144" y="3471"/>
                    <a:pt x="179" y="3471"/>
                  </a:cubicBezTo>
                  <a:cubicBezTo>
                    <a:pt x="203" y="3471"/>
                    <a:pt x="239" y="3471"/>
                    <a:pt x="251" y="3459"/>
                  </a:cubicBezTo>
                  <a:lnTo>
                    <a:pt x="3227" y="1900"/>
                  </a:lnTo>
                  <a:cubicBezTo>
                    <a:pt x="3287" y="1864"/>
                    <a:pt x="3311" y="1804"/>
                    <a:pt x="3311" y="1745"/>
                  </a:cubicBezTo>
                  <a:cubicBezTo>
                    <a:pt x="3311" y="1673"/>
                    <a:pt x="3287" y="1614"/>
                    <a:pt x="3227" y="1578"/>
                  </a:cubicBezTo>
                  <a:lnTo>
                    <a:pt x="251" y="18"/>
                  </a:lnTo>
                  <a:cubicBezTo>
                    <a:pt x="221" y="7"/>
                    <a:pt x="191" y="1"/>
                    <a:pt x="1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63" name="Google Shape;963;p64"/>
          <p:cNvSpPr/>
          <p:nvPr/>
        </p:nvSpPr>
        <p:spPr>
          <a:xfrm rot="10800000" flipH="1">
            <a:off x="-264350" y="1032624"/>
            <a:ext cx="1399500" cy="1287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4"/>
          <p:cNvSpPr/>
          <p:nvPr/>
        </p:nvSpPr>
        <p:spPr>
          <a:xfrm>
            <a:off x="-988975" y="-346275"/>
            <a:ext cx="4253100" cy="42531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34"/>
          <p:cNvSpPr txBox="1">
            <a:spLocks noGrp="1"/>
          </p:cNvSpPr>
          <p:nvPr>
            <p:ph type="title"/>
          </p:nvPr>
        </p:nvSpPr>
        <p:spPr>
          <a:xfrm>
            <a:off x="3731172" y="1943338"/>
            <a:ext cx="4699500" cy="75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200"/>
              <a:t>해결하고자 하는 문제점</a:t>
            </a:r>
            <a:endParaRPr sz="3200"/>
          </a:p>
        </p:txBody>
      </p:sp>
      <p:sp>
        <p:nvSpPr>
          <p:cNvPr id="253" name="Google Shape;253;p34"/>
          <p:cNvSpPr txBox="1">
            <a:spLocks noGrp="1"/>
          </p:cNvSpPr>
          <p:nvPr>
            <p:ph type="title" idx="2"/>
          </p:nvPr>
        </p:nvSpPr>
        <p:spPr>
          <a:xfrm>
            <a:off x="3731050" y="636125"/>
            <a:ext cx="4699800" cy="141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grpSp>
        <p:nvGrpSpPr>
          <p:cNvPr id="255" name="Google Shape;255;p34"/>
          <p:cNvGrpSpPr/>
          <p:nvPr/>
        </p:nvGrpSpPr>
        <p:grpSpPr>
          <a:xfrm flipH="1">
            <a:off x="1463563" y="1087764"/>
            <a:ext cx="2510290" cy="2510290"/>
            <a:chOff x="6807950" y="3072775"/>
            <a:chExt cx="2165350" cy="2165350"/>
          </a:xfrm>
        </p:grpSpPr>
        <p:sp>
          <p:nvSpPr>
            <p:cNvPr id="256" name="Google Shape;256;p34"/>
            <p:cNvSpPr/>
            <p:nvPr/>
          </p:nvSpPr>
          <p:spPr>
            <a:xfrm>
              <a:off x="6807950" y="3072775"/>
              <a:ext cx="1540825" cy="1536700"/>
            </a:xfrm>
            <a:custGeom>
              <a:avLst/>
              <a:gdLst/>
              <a:ahLst/>
              <a:cxnLst/>
              <a:rect l="l" t="t" r="r" b="b"/>
              <a:pathLst>
                <a:path w="61633" h="61468" fill="none" extrusionOk="0">
                  <a:moveTo>
                    <a:pt x="61632" y="30734"/>
                  </a:moveTo>
                  <a:cubicBezTo>
                    <a:pt x="61632" y="47827"/>
                    <a:pt x="47827" y="61468"/>
                    <a:pt x="30734" y="61468"/>
                  </a:cubicBezTo>
                  <a:cubicBezTo>
                    <a:pt x="13806" y="61468"/>
                    <a:pt x="1" y="47827"/>
                    <a:pt x="1" y="30734"/>
                  </a:cubicBezTo>
                  <a:cubicBezTo>
                    <a:pt x="1" y="13806"/>
                    <a:pt x="13806" y="0"/>
                    <a:pt x="30734" y="0"/>
                  </a:cubicBezTo>
                  <a:cubicBezTo>
                    <a:pt x="47827" y="0"/>
                    <a:pt x="61632" y="13806"/>
                    <a:pt x="61632" y="30734"/>
                  </a:cubicBezTo>
                  <a:close/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16435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34"/>
            <p:cNvSpPr/>
            <p:nvPr/>
          </p:nvSpPr>
          <p:spPr>
            <a:xfrm>
              <a:off x="6968200" y="3233000"/>
              <a:ext cx="1220325" cy="1220350"/>
            </a:xfrm>
            <a:custGeom>
              <a:avLst/>
              <a:gdLst/>
              <a:ahLst/>
              <a:cxnLst/>
              <a:rect l="l" t="t" r="r" b="b"/>
              <a:pathLst>
                <a:path w="48813" h="48814" fill="none" extrusionOk="0">
                  <a:moveTo>
                    <a:pt x="48813" y="24325"/>
                  </a:moveTo>
                  <a:cubicBezTo>
                    <a:pt x="48813" y="37802"/>
                    <a:pt x="37801" y="48814"/>
                    <a:pt x="24324" y="48814"/>
                  </a:cubicBezTo>
                  <a:cubicBezTo>
                    <a:pt x="10847" y="48814"/>
                    <a:pt x="0" y="37802"/>
                    <a:pt x="0" y="24325"/>
                  </a:cubicBezTo>
                  <a:cubicBezTo>
                    <a:pt x="0" y="10848"/>
                    <a:pt x="10847" y="1"/>
                    <a:pt x="24324" y="1"/>
                  </a:cubicBezTo>
                  <a:cubicBezTo>
                    <a:pt x="37801" y="1"/>
                    <a:pt x="48813" y="10848"/>
                    <a:pt x="48813" y="24325"/>
                  </a:cubicBezTo>
                  <a:close/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16435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34"/>
            <p:cNvSpPr/>
            <p:nvPr/>
          </p:nvSpPr>
          <p:spPr>
            <a:xfrm>
              <a:off x="8061125" y="4325950"/>
              <a:ext cx="912175" cy="912175"/>
            </a:xfrm>
            <a:custGeom>
              <a:avLst/>
              <a:gdLst/>
              <a:ahLst/>
              <a:cxnLst/>
              <a:rect l="l" t="t" r="r" b="b"/>
              <a:pathLst>
                <a:path w="36487" h="36487" fill="none" extrusionOk="0">
                  <a:moveTo>
                    <a:pt x="35172" y="35172"/>
                  </a:moveTo>
                  <a:lnTo>
                    <a:pt x="35172" y="35172"/>
                  </a:lnTo>
                  <a:cubicBezTo>
                    <a:pt x="33857" y="36487"/>
                    <a:pt x="31721" y="36487"/>
                    <a:pt x="30406" y="35172"/>
                  </a:cubicBezTo>
                  <a:lnTo>
                    <a:pt x="1" y="4767"/>
                  </a:lnTo>
                  <a:lnTo>
                    <a:pt x="4931" y="1"/>
                  </a:lnTo>
                  <a:lnTo>
                    <a:pt x="35172" y="30242"/>
                  </a:lnTo>
                  <a:cubicBezTo>
                    <a:pt x="36487" y="31556"/>
                    <a:pt x="36487" y="33857"/>
                    <a:pt x="35172" y="35172"/>
                  </a:cubicBezTo>
                  <a:close/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16435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9" name="Google Shape;259;p34"/>
          <p:cNvSpPr/>
          <p:nvPr/>
        </p:nvSpPr>
        <p:spPr>
          <a:xfrm>
            <a:off x="2593325" y="4450275"/>
            <a:ext cx="433500" cy="43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34"/>
          <p:cNvSpPr/>
          <p:nvPr/>
        </p:nvSpPr>
        <p:spPr>
          <a:xfrm>
            <a:off x="4949450" y="-242475"/>
            <a:ext cx="1056300" cy="10563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34"/>
          <p:cNvSpPr/>
          <p:nvPr/>
        </p:nvSpPr>
        <p:spPr>
          <a:xfrm>
            <a:off x="8804225" y="2637600"/>
            <a:ext cx="433500" cy="4335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34"/>
          <p:cNvSpPr/>
          <p:nvPr/>
        </p:nvSpPr>
        <p:spPr>
          <a:xfrm>
            <a:off x="4420628" y="4215295"/>
            <a:ext cx="356196" cy="328410"/>
          </a:xfrm>
          <a:custGeom>
            <a:avLst/>
            <a:gdLst/>
            <a:ahLst/>
            <a:cxnLst/>
            <a:rect l="l" t="t" r="r" b="b"/>
            <a:pathLst>
              <a:path w="11217" h="10342" extrusionOk="0">
                <a:moveTo>
                  <a:pt x="3394" y="1186"/>
                </a:moveTo>
                <a:lnTo>
                  <a:pt x="3394" y="1507"/>
                </a:lnTo>
                <a:lnTo>
                  <a:pt x="1668" y="1507"/>
                </a:lnTo>
                <a:lnTo>
                  <a:pt x="1668" y="1186"/>
                </a:lnTo>
                <a:close/>
                <a:moveTo>
                  <a:pt x="3096" y="1829"/>
                </a:moveTo>
                <a:lnTo>
                  <a:pt x="3096" y="2090"/>
                </a:lnTo>
                <a:lnTo>
                  <a:pt x="2013" y="3043"/>
                </a:lnTo>
                <a:lnTo>
                  <a:pt x="2013" y="1829"/>
                </a:lnTo>
                <a:close/>
                <a:moveTo>
                  <a:pt x="6740" y="5948"/>
                </a:moveTo>
                <a:cubicBezTo>
                  <a:pt x="6775" y="5948"/>
                  <a:pt x="6799" y="5972"/>
                  <a:pt x="6799" y="6008"/>
                </a:cubicBezTo>
                <a:lnTo>
                  <a:pt x="6799" y="10020"/>
                </a:lnTo>
                <a:lnTo>
                  <a:pt x="4644" y="10020"/>
                </a:lnTo>
                <a:lnTo>
                  <a:pt x="4644" y="6008"/>
                </a:lnTo>
                <a:cubicBezTo>
                  <a:pt x="4644" y="5972"/>
                  <a:pt x="4668" y="5948"/>
                  <a:pt x="4704" y="5948"/>
                </a:cubicBezTo>
                <a:close/>
                <a:moveTo>
                  <a:pt x="5601" y="1"/>
                </a:moveTo>
                <a:cubicBezTo>
                  <a:pt x="5543" y="1"/>
                  <a:pt x="5484" y="19"/>
                  <a:pt x="5430" y="55"/>
                </a:cubicBezTo>
                <a:lnTo>
                  <a:pt x="3692" y="1567"/>
                </a:lnTo>
                <a:lnTo>
                  <a:pt x="3692" y="1126"/>
                </a:lnTo>
                <a:cubicBezTo>
                  <a:pt x="3692" y="995"/>
                  <a:pt x="3573" y="876"/>
                  <a:pt x="3442" y="876"/>
                </a:cubicBezTo>
                <a:lnTo>
                  <a:pt x="1596" y="876"/>
                </a:lnTo>
                <a:cubicBezTo>
                  <a:pt x="1453" y="876"/>
                  <a:pt x="1334" y="995"/>
                  <a:pt x="1334" y="1126"/>
                </a:cubicBezTo>
                <a:lnTo>
                  <a:pt x="1334" y="1590"/>
                </a:lnTo>
                <a:cubicBezTo>
                  <a:pt x="1334" y="1721"/>
                  <a:pt x="1453" y="1840"/>
                  <a:pt x="1596" y="1840"/>
                </a:cubicBezTo>
                <a:lnTo>
                  <a:pt x="1691" y="1840"/>
                </a:lnTo>
                <a:lnTo>
                  <a:pt x="1691" y="3329"/>
                </a:lnTo>
                <a:lnTo>
                  <a:pt x="108" y="4710"/>
                </a:lnTo>
                <a:cubicBezTo>
                  <a:pt x="25" y="4781"/>
                  <a:pt x="1" y="4888"/>
                  <a:pt x="25" y="4984"/>
                </a:cubicBezTo>
                <a:cubicBezTo>
                  <a:pt x="60" y="5079"/>
                  <a:pt x="167" y="5138"/>
                  <a:pt x="251" y="5138"/>
                </a:cubicBezTo>
                <a:lnTo>
                  <a:pt x="1322" y="5138"/>
                </a:lnTo>
                <a:lnTo>
                  <a:pt x="1322" y="7972"/>
                </a:lnTo>
                <a:cubicBezTo>
                  <a:pt x="1322" y="8056"/>
                  <a:pt x="1394" y="8139"/>
                  <a:pt x="1489" y="8139"/>
                </a:cubicBezTo>
                <a:cubicBezTo>
                  <a:pt x="1572" y="8139"/>
                  <a:pt x="1656" y="8056"/>
                  <a:pt x="1656" y="7972"/>
                </a:cubicBezTo>
                <a:lnTo>
                  <a:pt x="1656" y="5055"/>
                </a:lnTo>
                <a:lnTo>
                  <a:pt x="5609" y="1614"/>
                </a:lnTo>
                <a:lnTo>
                  <a:pt x="9561" y="5055"/>
                </a:lnTo>
                <a:lnTo>
                  <a:pt x="9561" y="9937"/>
                </a:lnTo>
                <a:cubicBezTo>
                  <a:pt x="9561" y="9984"/>
                  <a:pt x="9526" y="10020"/>
                  <a:pt x="9478" y="10020"/>
                </a:cubicBezTo>
                <a:lnTo>
                  <a:pt x="7109" y="10020"/>
                </a:lnTo>
                <a:lnTo>
                  <a:pt x="7109" y="6008"/>
                </a:lnTo>
                <a:cubicBezTo>
                  <a:pt x="7109" y="5793"/>
                  <a:pt x="6930" y="5615"/>
                  <a:pt x="6728" y="5615"/>
                </a:cubicBezTo>
                <a:lnTo>
                  <a:pt x="4680" y="5615"/>
                </a:lnTo>
                <a:cubicBezTo>
                  <a:pt x="4478" y="5615"/>
                  <a:pt x="4299" y="5793"/>
                  <a:pt x="4299" y="6008"/>
                </a:cubicBezTo>
                <a:lnTo>
                  <a:pt x="4299" y="10020"/>
                </a:lnTo>
                <a:lnTo>
                  <a:pt x="1739" y="10020"/>
                </a:lnTo>
                <a:cubicBezTo>
                  <a:pt x="1691" y="10020"/>
                  <a:pt x="1656" y="9984"/>
                  <a:pt x="1656" y="9937"/>
                </a:cubicBezTo>
                <a:lnTo>
                  <a:pt x="1656" y="8734"/>
                </a:lnTo>
                <a:cubicBezTo>
                  <a:pt x="1656" y="8639"/>
                  <a:pt x="1572" y="8567"/>
                  <a:pt x="1489" y="8567"/>
                </a:cubicBezTo>
                <a:cubicBezTo>
                  <a:pt x="1394" y="8567"/>
                  <a:pt x="1322" y="8639"/>
                  <a:pt x="1322" y="8734"/>
                </a:cubicBezTo>
                <a:lnTo>
                  <a:pt x="1322" y="9937"/>
                </a:lnTo>
                <a:cubicBezTo>
                  <a:pt x="1322" y="10163"/>
                  <a:pt x="1501" y="10342"/>
                  <a:pt x="1727" y="10342"/>
                </a:cubicBezTo>
                <a:lnTo>
                  <a:pt x="9466" y="10342"/>
                </a:lnTo>
                <a:cubicBezTo>
                  <a:pt x="9692" y="10342"/>
                  <a:pt x="9871" y="10163"/>
                  <a:pt x="9871" y="9937"/>
                </a:cubicBezTo>
                <a:lnTo>
                  <a:pt x="9871" y="5127"/>
                </a:lnTo>
                <a:lnTo>
                  <a:pt x="10943" y="5127"/>
                </a:lnTo>
                <a:cubicBezTo>
                  <a:pt x="11038" y="5127"/>
                  <a:pt x="11133" y="5067"/>
                  <a:pt x="11157" y="4960"/>
                </a:cubicBezTo>
                <a:cubicBezTo>
                  <a:pt x="11216" y="4877"/>
                  <a:pt x="11205" y="4769"/>
                  <a:pt x="11121" y="4698"/>
                </a:cubicBezTo>
                <a:lnTo>
                  <a:pt x="8811" y="2686"/>
                </a:lnTo>
                <a:cubicBezTo>
                  <a:pt x="8785" y="2659"/>
                  <a:pt x="8748" y="2647"/>
                  <a:pt x="8711" y="2647"/>
                </a:cubicBezTo>
                <a:cubicBezTo>
                  <a:pt x="8665" y="2647"/>
                  <a:pt x="8618" y="2665"/>
                  <a:pt x="8585" y="2698"/>
                </a:cubicBezTo>
                <a:cubicBezTo>
                  <a:pt x="8526" y="2757"/>
                  <a:pt x="8538" y="2864"/>
                  <a:pt x="8597" y="2924"/>
                </a:cubicBezTo>
                <a:lnTo>
                  <a:pt x="10764" y="4805"/>
                </a:lnTo>
                <a:lnTo>
                  <a:pt x="9776" y="4805"/>
                </a:lnTo>
                <a:lnTo>
                  <a:pt x="5763" y="1305"/>
                </a:lnTo>
                <a:cubicBezTo>
                  <a:pt x="5716" y="1269"/>
                  <a:pt x="5659" y="1251"/>
                  <a:pt x="5601" y="1251"/>
                </a:cubicBezTo>
                <a:cubicBezTo>
                  <a:pt x="5543" y="1251"/>
                  <a:pt x="5484" y="1269"/>
                  <a:pt x="5430" y="1305"/>
                </a:cubicBezTo>
                <a:lnTo>
                  <a:pt x="1418" y="4805"/>
                </a:lnTo>
                <a:lnTo>
                  <a:pt x="429" y="4805"/>
                </a:lnTo>
                <a:lnTo>
                  <a:pt x="1918" y="3507"/>
                </a:lnTo>
                <a:lnTo>
                  <a:pt x="3335" y="2281"/>
                </a:lnTo>
                <a:lnTo>
                  <a:pt x="5609" y="340"/>
                </a:lnTo>
                <a:lnTo>
                  <a:pt x="8026" y="2436"/>
                </a:lnTo>
                <a:cubicBezTo>
                  <a:pt x="8052" y="2463"/>
                  <a:pt x="8086" y="2475"/>
                  <a:pt x="8121" y="2475"/>
                </a:cubicBezTo>
                <a:cubicBezTo>
                  <a:pt x="8164" y="2475"/>
                  <a:pt x="8207" y="2457"/>
                  <a:pt x="8240" y="2424"/>
                </a:cubicBezTo>
                <a:cubicBezTo>
                  <a:pt x="8299" y="2364"/>
                  <a:pt x="8288" y="2257"/>
                  <a:pt x="8228" y="2198"/>
                </a:cubicBezTo>
                <a:lnTo>
                  <a:pt x="5763" y="55"/>
                </a:lnTo>
                <a:cubicBezTo>
                  <a:pt x="5716" y="19"/>
                  <a:pt x="5659" y="1"/>
                  <a:pt x="560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34"/>
          <p:cNvSpPr/>
          <p:nvPr/>
        </p:nvSpPr>
        <p:spPr>
          <a:xfrm>
            <a:off x="4420628" y="4215295"/>
            <a:ext cx="356196" cy="328410"/>
          </a:xfrm>
          <a:custGeom>
            <a:avLst/>
            <a:gdLst/>
            <a:ahLst/>
            <a:cxnLst/>
            <a:rect l="l" t="t" r="r" b="b"/>
            <a:pathLst>
              <a:path w="11217" h="10342" extrusionOk="0">
                <a:moveTo>
                  <a:pt x="3394" y="1186"/>
                </a:moveTo>
                <a:lnTo>
                  <a:pt x="3394" y="1507"/>
                </a:lnTo>
                <a:lnTo>
                  <a:pt x="1668" y="1507"/>
                </a:lnTo>
                <a:lnTo>
                  <a:pt x="1668" y="1186"/>
                </a:lnTo>
                <a:close/>
                <a:moveTo>
                  <a:pt x="3096" y="1829"/>
                </a:moveTo>
                <a:lnTo>
                  <a:pt x="3096" y="2090"/>
                </a:lnTo>
                <a:lnTo>
                  <a:pt x="2013" y="3043"/>
                </a:lnTo>
                <a:lnTo>
                  <a:pt x="2013" y="1829"/>
                </a:lnTo>
                <a:close/>
                <a:moveTo>
                  <a:pt x="6740" y="5948"/>
                </a:moveTo>
                <a:cubicBezTo>
                  <a:pt x="6775" y="5948"/>
                  <a:pt x="6799" y="5972"/>
                  <a:pt x="6799" y="6008"/>
                </a:cubicBezTo>
                <a:lnTo>
                  <a:pt x="6799" y="10020"/>
                </a:lnTo>
                <a:lnTo>
                  <a:pt x="4644" y="10020"/>
                </a:lnTo>
                <a:lnTo>
                  <a:pt x="4644" y="6008"/>
                </a:lnTo>
                <a:cubicBezTo>
                  <a:pt x="4644" y="5972"/>
                  <a:pt x="4668" y="5948"/>
                  <a:pt x="4704" y="5948"/>
                </a:cubicBezTo>
                <a:close/>
                <a:moveTo>
                  <a:pt x="5601" y="1"/>
                </a:moveTo>
                <a:cubicBezTo>
                  <a:pt x="5543" y="1"/>
                  <a:pt x="5484" y="19"/>
                  <a:pt x="5430" y="55"/>
                </a:cubicBezTo>
                <a:lnTo>
                  <a:pt x="3692" y="1567"/>
                </a:lnTo>
                <a:lnTo>
                  <a:pt x="3692" y="1126"/>
                </a:lnTo>
                <a:cubicBezTo>
                  <a:pt x="3692" y="995"/>
                  <a:pt x="3573" y="876"/>
                  <a:pt x="3442" y="876"/>
                </a:cubicBezTo>
                <a:lnTo>
                  <a:pt x="1596" y="876"/>
                </a:lnTo>
                <a:cubicBezTo>
                  <a:pt x="1453" y="876"/>
                  <a:pt x="1334" y="995"/>
                  <a:pt x="1334" y="1126"/>
                </a:cubicBezTo>
                <a:lnTo>
                  <a:pt x="1334" y="1590"/>
                </a:lnTo>
                <a:cubicBezTo>
                  <a:pt x="1334" y="1721"/>
                  <a:pt x="1453" y="1840"/>
                  <a:pt x="1596" y="1840"/>
                </a:cubicBezTo>
                <a:lnTo>
                  <a:pt x="1691" y="1840"/>
                </a:lnTo>
                <a:lnTo>
                  <a:pt x="1691" y="3329"/>
                </a:lnTo>
                <a:lnTo>
                  <a:pt x="108" y="4710"/>
                </a:lnTo>
                <a:cubicBezTo>
                  <a:pt x="25" y="4781"/>
                  <a:pt x="1" y="4888"/>
                  <a:pt x="25" y="4984"/>
                </a:cubicBezTo>
                <a:cubicBezTo>
                  <a:pt x="60" y="5079"/>
                  <a:pt x="167" y="5138"/>
                  <a:pt x="251" y="5138"/>
                </a:cubicBezTo>
                <a:lnTo>
                  <a:pt x="1322" y="5138"/>
                </a:lnTo>
                <a:lnTo>
                  <a:pt x="1322" y="7972"/>
                </a:lnTo>
                <a:cubicBezTo>
                  <a:pt x="1322" y="8056"/>
                  <a:pt x="1394" y="8139"/>
                  <a:pt x="1489" y="8139"/>
                </a:cubicBezTo>
                <a:cubicBezTo>
                  <a:pt x="1572" y="8139"/>
                  <a:pt x="1656" y="8056"/>
                  <a:pt x="1656" y="7972"/>
                </a:cubicBezTo>
                <a:lnTo>
                  <a:pt x="1656" y="5055"/>
                </a:lnTo>
                <a:lnTo>
                  <a:pt x="5609" y="1614"/>
                </a:lnTo>
                <a:lnTo>
                  <a:pt x="9561" y="5055"/>
                </a:lnTo>
                <a:lnTo>
                  <a:pt x="9561" y="9937"/>
                </a:lnTo>
                <a:cubicBezTo>
                  <a:pt x="9561" y="9984"/>
                  <a:pt x="9526" y="10020"/>
                  <a:pt x="9478" y="10020"/>
                </a:cubicBezTo>
                <a:lnTo>
                  <a:pt x="7109" y="10020"/>
                </a:lnTo>
                <a:lnTo>
                  <a:pt x="7109" y="6008"/>
                </a:lnTo>
                <a:cubicBezTo>
                  <a:pt x="7109" y="5793"/>
                  <a:pt x="6930" y="5615"/>
                  <a:pt x="6728" y="5615"/>
                </a:cubicBezTo>
                <a:lnTo>
                  <a:pt x="4680" y="5615"/>
                </a:lnTo>
                <a:cubicBezTo>
                  <a:pt x="4478" y="5615"/>
                  <a:pt x="4299" y="5793"/>
                  <a:pt x="4299" y="6008"/>
                </a:cubicBezTo>
                <a:lnTo>
                  <a:pt x="4299" y="10020"/>
                </a:lnTo>
                <a:lnTo>
                  <a:pt x="1739" y="10020"/>
                </a:lnTo>
                <a:cubicBezTo>
                  <a:pt x="1691" y="10020"/>
                  <a:pt x="1656" y="9984"/>
                  <a:pt x="1656" y="9937"/>
                </a:cubicBezTo>
                <a:lnTo>
                  <a:pt x="1656" y="8734"/>
                </a:lnTo>
                <a:cubicBezTo>
                  <a:pt x="1656" y="8639"/>
                  <a:pt x="1572" y="8567"/>
                  <a:pt x="1489" y="8567"/>
                </a:cubicBezTo>
                <a:cubicBezTo>
                  <a:pt x="1394" y="8567"/>
                  <a:pt x="1322" y="8639"/>
                  <a:pt x="1322" y="8734"/>
                </a:cubicBezTo>
                <a:lnTo>
                  <a:pt x="1322" y="9937"/>
                </a:lnTo>
                <a:cubicBezTo>
                  <a:pt x="1322" y="10163"/>
                  <a:pt x="1501" y="10342"/>
                  <a:pt x="1727" y="10342"/>
                </a:cubicBezTo>
                <a:lnTo>
                  <a:pt x="9466" y="10342"/>
                </a:lnTo>
                <a:cubicBezTo>
                  <a:pt x="9692" y="10342"/>
                  <a:pt x="9871" y="10163"/>
                  <a:pt x="9871" y="9937"/>
                </a:cubicBezTo>
                <a:lnTo>
                  <a:pt x="9871" y="5127"/>
                </a:lnTo>
                <a:lnTo>
                  <a:pt x="10943" y="5127"/>
                </a:lnTo>
                <a:cubicBezTo>
                  <a:pt x="11038" y="5127"/>
                  <a:pt x="11133" y="5067"/>
                  <a:pt x="11157" y="4960"/>
                </a:cubicBezTo>
                <a:cubicBezTo>
                  <a:pt x="11216" y="4877"/>
                  <a:pt x="11205" y="4769"/>
                  <a:pt x="11121" y="4698"/>
                </a:cubicBezTo>
                <a:lnTo>
                  <a:pt x="8811" y="2686"/>
                </a:lnTo>
                <a:cubicBezTo>
                  <a:pt x="8785" y="2659"/>
                  <a:pt x="8748" y="2647"/>
                  <a:pt x="8711" y="2647"/>
                </a:cubicBezTo>
                <a:cubicBezTo>
                  <a:pt x="8665" y="2647"/>
                  <a:pt x="8618" y="2665"/>
                  <a:pt x="8585" y="2698"/>
                </a:cubicBezTo>
                <a:cubicBezTo>
                  <a:pt x="8526" y="2757"/>
                  <a:pt x="8538" y="2864"/>
                  <a:pt x="8597" y="2924"/>
                </a:cubicBezTo>
                <a:lnTo>
                  <a:pt x="10764" y="4805"/>
                </a:lnTo>
                <a:lnTo>
                  <a:pt x="9776" y="4805"/>
                </a:lnTo>
                <a:lnTo>
                  <a:pt x="5763" y="1305"/>
                </a:lnTo>
                <a:cubicBezTo>
                  <a:pt x="5716" y="1269"/>
                  <a:pt x="5659" y="1251"/>
                  <a:pt x="5601" y="1251"/>
                </a:cubicBezTo>
                <a:cubicBezTo>
                  <a:pt x="5543" y="1251"/>
                  <a:pt x="5484" y="1269"/>
                  <a:pt x="5430" y="1305"/>
                </a:cubicBezTo>
                <a:lnTo>
                  <a:pt x="1418" y="4805"/>
                </a:lnTo>
                <a:lnTo>
                  <a:pt x="429" y="4805"/>
                </a:lnTo>
                <a:lnTo>
                  <a:pt x="1918" y="3507"/>
                </a:lnTo>
                <a:lnTo>
                  <a:pt x="3335" y="2281"/>
                </a:lnTo>
                <a:lnTo>
                  <a:pt x="5609" y="340"/>
                </a:lnTo>
                <a:lnTo>
                  <a:pt x="8026" y="2436"/>
                </a:lnTo>
                <a:cubicBezTo>
                  <a:pt x="8052" y="2463"/>
                  <a:pt x="8086" y="2475"/>
                  <a:pt x="8121" y="2475"/>
                </a:cubicBezTo>
                <a:cubicBezTo>
                  <a:pt x="8164" y="2475"/>
                  <a:pt x="8207" y="2457"/>
                  <a:pt x="8240" y="2424"/>
                </a:cubicBezTo>
                <a:cubicBezTo>
                  <a:pt x="8299" y="2364"/>
                  <a:pt x="8288" y="2257"/>
                  <a:pt x="8228" y="2198"/>
                </a:cubicBezTo>
                <a:lnTo>
                  <a:pt x="5763" y="55"/>
                </a:lnTo>
                <a:cubicBezTo>
                  <a:pt x="5716" y="19"/>
                  <a:pt x="5659" y="1"/>
                  <a:pt x="560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202;p32"/>
          <p:cNvGrpSpPr/>
          <p:nvPr/>
        </p:nvGrpSpPr>
        <p:grpSpPr>
          <a:xfrm>
            <a:off x="132719" y="233455"/>
            <a:ext cx="3537208" cy="896471"/>
            <a:chOff x="1023426" y="3412744"/>
            <a:chExt cx="1242670" cy="840151"/>
          </a:xfrm>
        </p:grpSpPr>
        <p:sp>
          <p:nvSpPr>
            <p:cNvPr id="7" name="Google Shape;203;p32"/>
            <p:cNvSpPr/>
            <p:nvPr/>
          </p:nvSpPr>
          <p:spPr>
            <a:xfrm flipH="1">
              <a:off x="1023426" y="3413217"/>
              <a:ext cx="1242670" cy="810068"/>
            </a:xfrm>
            <a:custGeom>
              <a:avLst/>
              <a:gdLst/>
              <a:ahLst/>
              <a:cxnLst/>
              <a:rect l="l" t="t" r="r" b="b"/>
              <a:pathLst>
                <a:path w="96331" h="62796" extrusionOk="0">
                  <a:moveTo>
                    <a:pt x="4438" y="1"/>
                  </a:moveTo>
                  <a:cubicBezTo>
                    <a:pt x="2005" y="144"/>
                    <a:pt x="1" y="2291"/>
                    <a:pt x="144" y="4724"/>
                  </a:cubicBezTo>
                  <a:lnTo>
                    <a:pt x="144" y="46949"/>
                  </a:lnTo>
                  <a:cubicBezTo>
                    <a:pt x="1" y="49382"/>
                    <a:pt x="1862" y="51529"/>
                    <a:pt x="4438" y="51672"/>
                  </a:cubicBezTo>
                  <a:lnTo>
                    <a:pt x="9018" y="51672"/>
                  </a:lnTo>
                  <a:lnTo>
                    <a:pt x="9018" y="61119"/>
                  </a:lnTo>
                  <a:cubicBezTo>
                    <a:pt x="8825" y="62088"/>
                    <a:pt x="9615" y="62795"/>
                    <a:pt x="10457" y="62795"/>
                  </a:cubicBezTo>
                  <a:cubicBezTo>
                    <a:pt x="10858" y="62795"/>
                    <a:pt x="11271" y="62634"/>
                    <a:pt x="11595" y="62264"/>
                  </a:cubicBezTo>
                  <a:lnTo>
                    <a:pt x="21185" y="51529"/>
                  </a:lnTo>
                  <a:lnTo>
                    <a:pt x="91893" y="51529"/>
                  </a:lnTo>
                  <a:cubicBezTo>
                    <a:pt x="94470" y="51386"/>
                    <a:pt x="96330" y="49382"/>
                    <a:pt x="96187" y="46806"/>
                  </a:cubicBezTo>
                  <a:lnTo>
                    <a:pt x="96187" y="4724"/>
                  </a:lnTo>
                  <a:cubicBezTo>
                    <a:pt x="96330" y="2291"/>
                    <a:pt x="94470" y="144"/>
                    <a:pt x="918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04;p32"/>
            <p:cNvSpPr/>
            <p:nvPr/>
          </p:nvSpPr>
          <p:spPr>
            <a:xfrm>
              <a:off x="1023426" y="3412746"/>
              <a:ext cx="1242670" cy="840151"/>
            </a:xfrm>
            <a:custGeom>
              <a:avLst/>
              <a:gdLst/>
              <a:ahLst/>
              <a:cxnLst/>
              <a:rect l="l" t="t" r="r" b="b"/>
              <a:pathLst>
                <a:path w="96331" h="65128" fill="none" extrusionOk="0">
                  <a:moveTo>
                    <a:pt x="4438" y="1"/>
                  </a:moveTo>
                  <a:lnTo>
                    <a:pt x="91893" y="1"/>
                  </a:lnTo>
                  <a:cubicBezTo>
                    <a:pt x="94469" y="1"/>
                    <a:pt x="96330" y="2148"/>
                    <a:pt x="96187" y="4724"/>
                  </a:cubicBezTo>
                  <a:lnTo>
                    <a:pt x="96187" y="46806"/>
                  </a:lnTo>
                  <a:cubicBezTo>
                    <a:pt x="96330" y="49383"/>
                    <a:pt x="94469" y="51386"/>
                    <a:pt x="91893" y="51530"/>
                  </a:cubicBezTo>
                  <a:lnTo>
                    <a:pt x="87456" y="51530"/>
                  </a:lnTo>
                  <a:lnTo>
                    <a:pt x="87456" y="65127"/>
                  </a:lnTo>
                  <a:lnTo>
                    <a:pt x="75146" y="51530"/>
                  </a:lnTo>
                  <a:lnTo>
                    <a:pt x="4438" y="51530"/>
                  </a:lnTo>
                  <a:cubicBezTo>
                    <a:pt x="1861" y="51386"/>
                    <a:pt x="0" y="49383"/>
                    <a:pt x="144" y="46806"/>
                  </a:cubicBezTo>
                  <a:lnTo>
                    <a:pt x="144" y="4724"/>
                  </a:lnTo>
                  <a:cubicBezTo>
                    <a:pt x="0" y="2148"/>
                    <a:pt x="1861" y="1"/>
                    <a:pt x="4438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4" name="Google Shape;274;p35"/>
          <p:cNvSpPr txBox="1"/>
          <p:nvPr/>
        </p:nvSpPr>
        <p:spPr>
          <a:xfrm flipH="1">
            <a:off x="7090531" y="2512662"/>
            <a:ext cx="1887000" cy="965533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1"/>
                </a:solidFill>
                <a:latin typeface="Signika"/>
                <a:ea typeface="Signika"/>
                <a:cs typeface="Signika"/>
                <a:sym typeface="Signika"/>
              </a:rPr>
              <a:t>10</a:t>
            </a:r>
            <a:r>
              <a:rPr lang="ko-KR" altLang="en-US" sz="2000" b="1" dirty="0">
                <a:solidFill>
                  <a:schemeClr val="dk1"/>
                </a:solidFill>
                <a:latin typeface="Signika"/>
                <a:ea typeface="Signika"/>
                <a:cs typeface="Signika"/>
                <a:sym typeface="Signika"/>
              </a:rPr>
              <a:t>분 내 수업까지 이동 어려움</a:t>
            </a:r>
            <a:endParaRPr sz="2000" b="1" dirty="0">
              <a:solidFill>
                <a:schemeClr val="dk1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281" name="Google Shape;281;p35"/>
          <p:cNvSpPr txBox="1"/>
          <p:nvPr/>
        </p:nvSpPr>
        <p:spPr>
          <a:xfrm flipH="1">
            <a:off x="132718" y="505022"/>
            <a:ext cx="3798678" cy="157993"/>
          </a:xfrm>
          <a:prstGeom prst="rect">
            <a:avLst/>
          </a:prstGeom>
          <a:noFill/>
          <a:ln w="2857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>
                <a:solidFill>
                  <a:schemeClr val="dk1"/>
                </a:solidFill>
                <a:latin typeface="Palanquin"/>
                <a:ea typeface="Palanquin"/>
                <a:cs typeface="Palanquin"/>
                <a:sym typeface="Palanquin"/>
              </a:rPr>
              <a:t>문제점 </a:t>
            </a:r>
            <a:r>
              <a:rPr lang="en-US" altLang="ko-KR" sz="1600" dirty="0">
                <a:solidFill>
                  <a:schemeClr val="dk1"/>
                </a:solidFill>
                <a:latin typeface="Palanquin"/>
                <a:ea typeface="Palanquin"/>
                <a:cs typeface="Palanquin"/>
                <a:sym typeface="Palanquin"/>
              </a:rPr>
              <a:t>1.</a:t>
            </a:r>
            <a:r>
              <a:rPr lang="ko-KR" altLang="en-US" sz="1600" dirty="0">
                <a:solidFill>
                  <a:schemeClr val="dk1"/>
                </a:solidFill>
                <a:latin typeface="Palanquin"/>
                <a:ea typeface="Palanquin"/>
                <a:cs typeface="Palanquin"/>
                <a:sym typeface="Palanquin"/>
              </a:rPr>
              <a:t>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>
                <a:solidFill>
                  <a:schemeClr val="dk1"/>
                </a:solidFill>
                <a:latin typeface="Palanquin"/>
                <a:ea typeface="Palanquin"/>
                <a:cs typeface="Palanquin"/>
                <a:sym typeface="Palanquin"/>
              </a:rPr>
              <a:t>대면 </a:t>
            </a:r>
            <a:r>
              <a:rPr lang="en-US" altLang="ko-KR" sz="1600" dirty="0">
                <a:solidFill>
                  <a:schemeClr val="dk1"/>
                </a:solidFill>
                <a:latin typeface="Palanquin"/>
                <a:ea typeface="Palanquin"/>
                <a:cs typeface="Palanquin"/>
                <a:sym typeface="Palanquin"/>
              </a:rPr>
              <a:t>+ </a:t>
            </a:r>
            <a:r>
              <a:rPr lang="ko-KR" altLang="en-US" sz="1600" dirty="0">
                <a:solidFill>
                  <a:schemeClr val="dk1"/>
                </a:solidFill>
                <a:latin typeface="Palanquin"/>
                <a:ea typeface="Palanquin"/>
                <a:cs typeface="Palanquin"/>
                <a:sym typeface="Palanquin"/>
              </a:rPr>
              <a:t>비대면 혼합 수업 시 시간표</a:t>
            </a:r>
            <a:endParaRPr sz="1600" b="1" dirty="0">
              <a:solidFill>
                <a:schemeClr val="dk1"/>
              </a:solidFill>
              <a:latin typeface="Palanquin"/>
              <a:ea typeface="Palanquin"/>
              <a:cs typeface="Palanquin"/>
              <a:sym typeface="Palanquin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469" y="1272507"/>
            <a:ext cx="3275000" cy="3445844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0653" y="1272507"/>
            <a:ext cx="3150394" cy="3445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0496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5"/>
          <p:cNvSpPr txBox="1"/>
          <p:nvPr/>
        </p:nvSpPr>
        <p:spPr>
          <a:xfrm flipH="1">
            <a:off x="5393017" y="465075"/>
            <a:ext cx="3315059" cy="4463676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900" b="1" dirty="0">
              <a:solidFill>
                <a:schemeClr val="dk1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281" name="Google Shape;281;p35"/>
          <p:cNvSpPr txBox="1"/>
          <p:nvPr/>
        </p:nvSpPr>
        <p:spPr>
          <a:xfrm flipH="1">
            <a:off x="849687" y="2051309"/>
            <a:ext cx="3235214" cy="1291209"/>
          </a:xfrm>
          <a:prstGeom prst="rect">
            <a:avLst/>
          </a:prstGeom>
          <a:noFill/>
          <a:ln w="2857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b="1">
                <a:solidFill>
                  <a:schemeClr val="dk1"/>
                </a:solidFill>
                <a:latin typeface="Palanquin"/>
                <a:ea typeface="Palanquin"/>
                <a:cs typeface="Palanquin"/>
                <a:sym typeface="Palanquin"/>
              </a:rPr>
              <a:t>주변에 가까운 빈 강의실 </a:t>
            </a:r>
            <a:endParaRPr lang="en-US" altLang="ko-KR" sz="2000" b="1">
              <a:solidFill>
                <a:schemeClr val="dk1"/>
              </a:solidFill>
              <a:latin typeface="Palanquin"/>
              <a:ea typeface="Palanquin"/>
              <a:cs typeface="Palanquin"/>
              <a:sym typeface="Palanqui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b="1">
                <a:solidFill>
                  <a:schemeClr val="dk1"/>
                </a:solidFill>
                <a:latin typeface="Palanquin"/>
                <a:ea typeface="Palanquin"/>
                <a:cs typeface="Palanquin"/>
                <a:sym typeface="Palanquin"/>
              </a:rPr>
              <a:t>어디 없나</a:t>
            </a:r>
            <a:r>
              <a:rPr lang="en-US" altLang="ko-KR" sz="2000" b="1">
                <a:solidFill>
                  <a:schemeClr val="dk1"/>
                </a:solidFill>
                <a:latin typeface="Palanquin"/>
                <a:ea typeface="Palanquin"/>
                <a:cs typeface="Palanquin"/>
                <a:sym typeface="Palanquin"/>
              </a:rPr>
              <a:t>?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2000" b="1">
              <a:solidFill>
                <a:schemeClr val="dk1"/>
              </a:solidFill>
              <a:latin typeface="Palanquin"/>
              <a:ea typeface="Palanquin"/>
              <a:cs typeface="Palanquin"/>
              <a:sym typeface="Palanqui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b="1">
                <a:solidFill>
                  <a:schemeClr val="dk1"/>
                </a:solidFill>
                <a:latin typeface="Palanquin"/>
                <a:ea typeface="Palanquin"/>
                <a:cs typeface="Palanquin"/>
                <a:sym typeface="Palanquin"/>
              </a:rPr>
              <a:t>내일 </a:t>
            </a:r>
            <a:r>
              <a:rPr lang="en-US" altLang="ko-KR" sz="2000" b="1">
                <a:solidFill>
                  <a:schemeClr val="dk1"/>
                </a:solidFill>
                <a:latin typeface="Palanquin"/>
                <a:ea typeface="Palanquin"/>
                <a:cs typeface="Palanquin"/>
                <a:sym typeface="Palanquin"/>
              </a:rPr>
              <a:t>2</a:t>
            </a:r>
            <a:r>
              <a:rPr lang="ko-KR" altLang="en-US" sz="2000" b="1">
                <a:solidFill>
                  <a:schemeClr val="dk1"/>
                </a:solidFill>
                <a:latin typeface="Palanquin"/>
                <a:ea typeface="Palanquin"/>
                <a:cs typeface="Palanquin"/>
                <a:sym typeface="Palanquin"/>
              </a:rPr>
              <a:t>시에 빈 강의실이 있으면 좋겠는데</a:t>
            </a:r>
            <a:r>
              <a:rPr lang="en-US" altLang="ko-KR" sz="2000" b="1">
                <a:solidFill>
                  <a:schemeClr val="dk1"/>
                </a:solidFill>
                <a:latin typeface="Palanquin"/>
                <a:ea typeface="Palanquin"/>
                <a:cs typeface="Palanquin"/>
                <a:sym typeface="Palanquin"/>
              </a:rPr>
              <a:t>..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600" b="1">
              <a:solidFill>
                <a:schemeClr val="dk1"/>
              </a:solidFill>
              <a:latin typeface="Palanquin"/>
              <a:ea typeface="Palanquin"/>
              <a:cs typeface="Palanquin"/>
              <a:sym typeface="Palanqui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600" b="1">
              <a:solidFill>
                <a:schemeClr val="dk1"/>
              </a:solidFill>
              <a:latin typeface="Palanquin"/>
              <a:ea typeface="Palanquin"/>
              <a:cs typeface="Palanquin"/>
              <a:sym typeface="Palanqui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dk1"/>
              </a:solidFill>
              <a:latin typeface="Palanquin"/>
              <a:ea typeface="Palanquin"/>
              <a:cs typeface="Palanquin"/>
              <a:sym typeface="Palanquin"/>
            </a:endParaRPr>
          </a:p>
        </p:txBody>
      </p:sp>
      <p:grpSp>
        <p:nvGrpSpPr>
          <p:cNvPr id="8" name="Google Shape;255;p34"/>
          <p:cNvGrpSpPr/>
          <p:nvPr/>
        </p:nvGrpSpPr>
        <p:grpSpPr>
          <a:xfrm flipH="1">
            <a:off x="5229411" y="581078"/>
            <a:ext cx="1204978" cy="1118481"/>
            <a:chOff x="6807950" y="3072775"/>
            <a:chExt cx="2165350" cy="2165350"/>
          </a:xfrm>
        </p:grpSpPr>
        <p:sp>
          <p:nvSpPr>
            <p:cNvPr id="9" name="Google Shape;256;p34"/>
            <p:cNvSpPr/>
            <p:nvPr/>
          </p:nvSpPr>
          <p:spPr>
            <a:xfrm>
              <a:off x="6807950" y="3072775"/>
              <a:ext cx="1540825" cy="1536700"/>
            </a:xfrm>
            <a:custGeom>
              <a:avLst/>
              <a:gdLst/>
              <a:ahLst/>
              <a:cxnLst/>
              <a:rect l="l" t="t" r="r" b="b"/>
              <a:pathLst>
                <a:path w="61633" h="61468" fill="none" extrusionOk="0">
                  <a:moveTo>
                    <a:pt x="61632" y="30734"/>
                  </a:moveTo>
                  <a:cubicBezTo>
                    <a:pt x="61632" y="47827"/>
                    <a:pt x="47827" y="61468"/>
                    <a:pt x="30734" y="61468"/>
                  </a:cubicBezTo>
                  <a:cubicBezTo>
                    <a:pt x="13806" y="61468"/>
                    <a:pt x="1" y="47827"/>
                    <a:pt x="1" y="30734"/>
                  </a:cubicBezTo>
                  <a:cubicBezTo>
                    <a:pt x="1" y="13806"/>
                    <a:pt x="13806" y="0"/>
                    <a:pt x="30734" y="0"/>
                  </a:cubicBezTo>
                  <a:cubicBezTo>
                    <a:pt x="47827" y="0"/>
                    <a:pt x="61632" y="13806"/>
                    <a:pt x="61632" y="3073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dk1">
                  <a:alpha val="55000"/>
                </a:schemeClr>
              </a:solidFill>
              <a:prstDash val="solid"/>
              <a:miter lim="16435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57;p34"/>
            <p:cNvSpPr/>
            <p:nvPr/>
          </p:nvSpPr>
          <p:spPr>
            <a:xfrm>
              <a:off x="6968199" y="3233000"/>
              <a:ext cx="1220325" cy="1220350"/>
            </a:xfrm>
            <a:custGeom>
              <a:avLst/>
              <a:gdLst/>
              <a:ahLst/>
              <a:cxnLst/>
              <a:rect l="l" t="t" r="r" b="b"/>
              <a:pathLst>
                <a:path w="48813" h="48814" fill="none" extrusionOk="0">
                  <a:moveTo>
                    <a:pt x="48813" y="24325"/>
                  </a:moveTo>
                  <a:cubicBezTo>
                    <a:pt x="48813" y="37802"/>
                    <a:pt x="37801" y="48814"/>
                    <a:pt x="24324" y="48814"/>
                  </a:cubicBezTo>
                  <a:cubicBezTo>
                    <a:pt x="10847" y="48814"/>
                    <a:pt x="0" y="37802"/>
                    <a:pt x="0" y="24325"/>
                  </a:cubicBezTo>
                  <a:cubicBezTo>
                    <a:pt x="0" y="10848"/>
                    <a:pt x="10847" y="1"/>
                    <a:pt x="24324" y="1"/>
                  </a:cubicBezTo>
                  <a:cubicBezTo>
                    <a:pt x="37801" y="1"/>
                    <a:pt x="48813" y="10848"/>
                    <a:pt x="48813" y="24325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dk1">
                  <a:alpha val="55000"/>
                </a:schemeClr>
              </a:solidFill>
              <a:prstDash val="solid"/>
              <a:miter lim="16435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258;p34"/>
            <p:cNvSpPr/>
            <p:nvPr/>
          </p:nvSpPr>
          <p:spPr>
            <a:xfrm>
              <a:off x="8061125" y="4325950"/>
              <a:ext cx="912175" cy="912175"/>
            </a:xfrm>
            <a:custGeom>
              <a:avLst/>
              <a:gdLst/>
              <a:ahLst/>
              <a:cxnLst/>
              <a:rect l="l" t="t" r="r" b="b"/>
              <a:pathLst>
                <a:path w="36487" h="36487" fill="none" extrusionOk="0">
                  <a:moveTo>
                    <a:pt x="35172" y="35172"/>
                  </a:moveTo>
                  <a:lnTo>
                    <a:pt x="35172" y="35172"/>
                  </a:lnTo>
                  <a:cubicBezTo>
                    <a:pt x="33857" y="36487"/>
                    <a:pt x="31721" y="36487"/>
                    <a:pt x="30406" y="35172"/>
                  </a:cubicBezTo>
                  <a:lnTo>
                    <a:pt x="1" y="4767"/>
                  </a:lnTo>
                  <a:lnTo>
                    <a:pt x="4931" y="1"/>
                  </a:lnTo>
                  <a:lnTo>
                    <a:pt x="35172" y="30242"/>
                  </a:lnTo>
                  <a:cubicBezTo>
                    <a:pt x="36487" y="31556"/>
                    <a:pt x="36487" y="33857"/>
                    <a:pt x="35172" y="35172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dk1">
                  <a:alpha val="55000"/>
                </a:schemeClr>
              </a:solidFill>
              <a:prstDash val="solid"/>
              <a:miter lim="16435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직사각형 3"/>
          <p:cNvSpPr/>
          <p:nvPr/>
        </p:nvSpPr>
        <p:spPr>
          <a:xfrm>
            <a:off x="348563" y="876927"/>
            <a:ext cx="805029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altLang="ko-KR" sz="9600" b="1">
                <a:solidFill>
                  <a:schemeClr val="dk1"/>
                </a:solidFill>
                <a:latin typeface="Signika"/>
                <a:ea typeface="Signika"/>
                <a:cs typeface="Signika"/>
                <a:sym typeface="Signika"/>
              </a:rPr>
              <a:t>“</a:t>
            </a:r>
          </a:p>
        </p:txBody>
      </p:sp>
      <p:sp>
        <p:nvSpPr>
          <p:cNvPr id="15" name="직사각형 14"/>
          <p:cNvSpPr/>
          <p:nvPr/>
        </p:nvSpPr>
        <p:spPr>
          <a:xfrm rot="10800000">
            <a:off x="3780996" y="2098339"/>
            <a:ext cx="805029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altLang="ko-KR" sz="9600" b="1">
                <a:solidFill>
                  <a:schemeClr val="dk1"/>
                </a:solidFill>
                <a:latin typeface="Signika"/>
                <a:ea typeface="Signika"/>
                <a:cs typeface="Signika"/>
                <a:sym typeface="Signika"/>
              </a:rPr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41664023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5"/>
          <p:cNvSpPr txBox="1"/>
          <p:nvPr/>
        </p:nvSpPr>
        <p:spPr>
          <a:xfrm flipH="1">
            <a:off x="579677" y="327112"/>
            <a:ext cx="4349770" cy="641532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b="1" dirty="0">
                <a:solidFill>
                  <a:schemeClr val="dk1"/>
                </a:solidFill>
                <a:latin typeface="Palanquin"/>
                <a:ea typeface="Palanquin"/>
                <a:cs typeface="Palanquin"/>
                <a:sym typeface="Palanquin"/>
              </a:rPr>
              <a:t>대학 빈 강의실 활용 현황</a:t>
            </a:r>
            <a:endParaRPr sz="1600" b="1" dirty="0">
              <a:solidFill>
                <a:schemeClr val="dk1"/>
              </a:solidFill>
              <a:latin typeface="Palanquin"/>
              <a:ea typeface="Palanquin"/>
              <a:cs typeface="Palanquin"/>
              <a:sym typeface="Palanquin"/>
            </a:endParaRPr>
          </a:p>
        </p:txBody>
      </p:sp>
      <p:sp>
        <p:nvSpPr>
          <p:cNvPr id="16" name="Google Shape;195;p31"/>
          <p:cNvSpPr txBox="1">
            <a:spLocks/>
          </p:cNvSpPr>
          <p:nvPr/>
        </p:nvSpPr>
        <p:spPr>
          <a:xfrm>
            <a:off x="397386" y="1330244"/>
            <a:ext cx="2925098" cy="30777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fontAlgn="base"/>
            <a:r>
              <a:rPr lang="ko-KR" altLang="en-US"/>
              <a:t>숭실대학교 빈 강의실 예약사용신청 프로그램 도입 기사</a:t>
            </a:r>
            <a:endParaRPr lang="en-US" altLang="ko-KR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176" y="1901517"/>
            <a:ext cx="2249180" cy="2300086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 rot="10800000" flipV="1">
            <a:off x="3627373" y="1371503"/>
            <a:ext cx="215228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>
                <a:latin typeface="Arial" panose="020B0604020202020204" pitchFamily="34" charset="0"/>
              </a:rPr>
              <a:t>한성대학교 빈강의실 </a:t>
            </a:r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7373" y="1901517"/>
            <a:ext cx="2249180" cy="2300085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3504775" y="4263375"/>
            <a:ext cx="257174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>
                <a:hlinkClick r:id="rId5"/>
              </a:rPr>
              <a:t>https://info.hansung.ac.kr/jsp/sugang/pdp/index_html.jsp?id=01</a:t>
            </a:r>
            <a:r>
              <a:rPr lang="ko-KR" altLang="en-US"/>
              <a:t> 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579677" y="4299709"/>
            <a:ext cx="247017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>
                <a:hlinkClick r:id="rId6"/>
              </a:rPr>
              <a:t>http://www.ssunews.net/news/articleView.html?idxno=9258</a:t>
            </a:r>
            <a:r>
              <a:rPr lang="ko-KR" altLang="en-US"/>
              <a:t> 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43D10DD-1C64-F6EF-307E-F224169D7B2E}"/>
              </a:ext>
            </a:extLst>
          </p:cNvPr>
          <p:cNvSpPr/>
          <p:nvPr/>
        </p:nvSpPr>
        <p:spPr>
          <a:xfrm>
            <a:off x="6715124" y="1156330"/>
            <a:ext cx="230187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latin typeface="Arial" panose="020B0604020202020204" pitchFamily="34" charset="0"/>
              </a:rPr>
              <a:t>대구한의대학교 빈 </a:t>
            </a:r>
          </a:p>
          <a:p>
            <a:r>
              <a:rPr lang="ko-KR" altLang="en-US" dirty="0">
                <a:latin typeface="Arial" panose="020B0604020202020204" pitchFamily="34" charset="0"/>
              </a:rPr>
              <a:t>강의실 조회 모바일 앱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9F899E-C84A-6D5A-ABA7-1FAA58FF470E}"/>
              </a:ext>
            </a:extLst>
          </p:cNvPr>
          <p:cNvSpPr txBox="1"/>
          <p:nvPr/>
        </p:nvSpPr>
        <p:spPr>
          <a:xfrm>
            <a:off x="6564570" y="4201602"/>
            <a:ext cx="2389435" cy="738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altLang="ko-Kore-KR" dirty="0">
                <a:hlinkClick r:id="rId7"/>
              </a:rPr>
              <a:t>https://www.dhu.ac.kr/pages/sub.htm?nav_code=dhu1598873394</a:t>
            </a:r>
            <a:r>
              <a:rPr lang="es-ES" altLang="ko-Kore-KR" dirty="0"/>
              <a:t> </a:t>
            </a:r>
            <a:endParaRPr lang="ko-Kore-KR" alt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5"/>
          <p:cNvSpPr txBox="1"/>
          <p:nvPr/>
        </p:nvSpPr>
        <p:spPr>
          <a:xfrm flipH="1">
            <a:off x="579677" y="327112"/>
            <a:ext cx="4349770" cy="641532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b="1" dirty="0">
                <a:solidFill>
                  <a:schemeClr val="dk1"/>
                </a:solidFill>
                <a:latin typeface="Palanquin"/>
                <a:ea typeface="Palanquin"/>
                <a:cs typeface="Palanquin"/>
                <a:sym typeface="Palanquin"/>
              </a:rPr>
              <a:t>고찰</a:t>
            </a:r>
            <a:endParaRPr sz="1600" b="1" dirty="0">
              <a:solidFill>
                <a:schemeClr val="dk1"/>
              </a:solidFill>
              <a:latin typeface="Palanquin"/>
              <a:ea typeface="Palanquin"/>
              <a:cs typeface="Palanquin"/>
              <a:sym typeface="Palanquin"/>
            </a:endParaRPr>
          </a:p>
        </p:txBody>
      </p:sp>
      <p:sp>
        <p:nvSpPr>
          <p:cNvPr id="16" name="Google Shape;195;p31"/>
          <p:cNvSpPr txBox="1">
            <a:spLocks/>
          </p:cNvSpPr>
          <p:nvPr/>
        </p:nvSpPr>
        <p:spPr>
          <a:xfrm>
            <a:off x="1814766" y="1551064"/>
            <a:ext cx="2925098" cy="48169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fontAlgn="base"/>
            <a:r>
              <a:rPr lang="ko-KR" altLang="en-US" dirty="0"/>
              <a:t>앱 단점</a:t>
            </a:r>
            <a:endParaRPr lang="en-US" altLang="ko-KR" dirty="0"/>
          </a:p>
        </p:txBody>
      </p:sp>
      <p:sp>
        <p:nvSpPr>
          <p:cNvPr id="4" name="직사각형 3"/>
          <p:cNvSpPr/>
          <p:nvPr/>
        </p:nvSpPr>
        <p:spPr>
          <a:xfrm rot="10800000" flipV="1">
            <a:off x="5821518" y="1638022"/>
            <a:ext cx="215228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latin typeface="Arial" panose="020B0604020202020204" pitchFamily="34" charset="0"/>
              </a:rPr>
              <a:t>예약 서비스의 단점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3504775" y="4263375"/>
            <a:ext cx="257174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>
                <a:hlinkClick r:id="rId3"/>
              </a:rPr>
              <a:t>https://info.hansung.ac.kr/jsp/sugang/pdp/index_html.jsp?id=01</a:t>
            </a:r>
            <a:r>
              <a:rPr lang="ko-KR" altLang="en-US"/>
              <a:t> 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579677" y="4299709"/>
            <a:ext cx="247017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>
                <a:hlinkClick r:id="rId4"/>
              </a:rPr>
              <a:t>http://www.ssunews.net/news/articleView.html?idxno=9258</a:t>
            </a:r>
            <a:r>
              <a:rPr lang="ko-KR" altLang="en-US"/>
              <a:t>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9F899E-C84A-6D5A-ABA7-1FAA58FF470E}"/>
              </a:ext>
            </a:extLst>
          </p:cNvPr>
          <p:cNvSpPr txBox="1"/>
          <p:nvPr/>
        </p:nvSpPr>
        <p:spPr>
          <a:xfrm>
            <a:off x="6564570" y="4201602"/>
            <a:ext cx="2389435" cy="738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altLang="ko-Kore-KR" dirty="0"/>
              <a:t>https://</a:t>
            </a:r>
            <a:r>
              <a:rPr lang="es-ES" altLang="ko-Kore-KR" dirty="0" err="1"/>
              <a:t>www.dhu.ac.kr</a:t>
            </a:r>
            <a:r>
              <a:rPr lang="es-ES" altLang="ko-Kore-KR" dirty="0"/>
              <a:t>/pages/</a:t>
            </a:r>
            <a:r>
              <a:rPr lang="es-ES" altLang="ko-Kore-KR" dirty="0" err="1"/>
              <a:t>sub.htm</a:t>
            </a:r>
            <a:r>
              <a:rPr lang="es-ES" altLang="ko-Kore-KR" dirty="0"/>
              <a:t>?</a:t>
            </a:r>
            <a:r>
              <a:rPr lang="es-ES" altLang="ko-Kore-KR" dirty="0" err="1"/>
              <a:t>nav_code</a:t>
            </a:r>
            <a:r>
              <a:rPr lang="es-ES" altLang="ko-Kore-KR" dirty="0"/>
              <a:t>=dhu1598873394</a:t>
            </a:r>
            <a:endParaRPr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9467006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1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1" name="Google Shape;1141;p37"/>
          <p:cNvSpPr txBox="1"/>
          <p:nvPr/>
        </p:nvSpPr>
        <p:spPr>
          <a:xfrm>
            <a:off x="1157150" y="2120528"/>
            <a:ext cx="2051700" cy="69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spcAft>
                <a:spcPts val="1600"/>
              </a:spcAft>
            </a:pPr>
            <a:r>
              <a:rPr lang="ko-KR" altLang="en-US" sz="1100" dirty="0" err="1">
                <a:solidFill>
                  <a:schemeClr val="accent3"/>
                </a:solidFill>
                <a:latin typeface="Abadi" panose="020B0604020202020204" pitchFamily="34" charset="0"/>
                <a:ea typeface="Anaheim"/>
                <a:cs typeface="Anaheim"/>
                <a:sym typeface="Anaheim"/>
              </a:rPr>
              <a:t>셀레니움을</a:t>
            </a:r>
            <a:r>
              <a:rPr lang="ko-KR" altLang="en-US" sz="1100" dirty="0">
                <a:solidFill>
                  <a:schemeClr val="accent3"/>
                </a:solidFill>
                <a:latin typeface="Abadi" panose="020B0604020202020204" pitchFamily="34" charset="0"/>
                <a:ea typeface="Anaheim"/>
                <a:cs typeface="Anaheim"/>
                <a:sym typeface="Anaheim"/>
              </a:rPr>
              <a:t> 이용한</a:t>
            </a:r>
            <a:endParaRPr lang="en-US" altLang="ko-KR" sz="1100" dirty="0">
              <a:solidFill>
                <a:schemeClr val="accent3"/>
              </a:solidFill>
              <a:latin typeface="Abadi" panose="020B0604020202020204" pitchFamily="34" charset="0"/>
              <a:ea typeface="Anaheim"/>
              <a:cs typeface="Anaheim"/>
              <a:sym typeface="Anaheim"/>
            </a:endParaRPr>
          </a:p>
          <a:p>
            <a:pPr lvl="0">
              <a:spcAft>
                <a:spcPts val="1600"/>
              </a:spcAft>
            </a:pPr>
            <a:r>
              <a:rPr lang="ko-KR" altLang="en-US" sz="1100" dirty="0" err="1">
                <a:solidFill>
                  <a:schemeClr val="accent3"/>
                </a:solidFill>
                <a:latin typeface="Abadi" panose="020B0604020202020204" pitchFamily="34" charset="0"/>
                <a:ea typeface="Anaheim"/>
                <a:cs typeface="Anaheim"/>
                <a:sym typeface="Anaheim"/>
              </a:rPr>
              <a:t>에브리타임</a:t>
            </a:r>
            <a:r>
              <a:rPr lang="ko-KR" altLang="en-US" sz="1100" dirty="0">
                <a:solidFill>
                  <a:schemeClr val="accent3"/>
                </a:solidFill>
                <a:latin typeface="Abadi" panose="020B0604020202020204" pitchFamily="34" charset="0"/>
                <a:ea typeface="Anaheim"/>
                <a:cs typeface="Anaheim"/>
                <a:sym typeface="Anaheim"/>
              </a:rPr>
              <a:t> 시간표 </a:t>
            </a:r>
            <a:r>
              <a:rPr lang="ko-KR" altLang="en-US" sz="1100" dirty="0" err="1">
                <a:solidFill>
                  <a:schemeClr val="accent3"/>
                </a:solidFill>
                <a:latin typeface="Abadi" panose="020B0604020202020204" pitchFamily="34" charset="0"/>
                <a:ea typeface="Anaheim"/>
                <a:cs typeface="Anaheim"/>
                <a:sym typeface="Anaheim"/>
              </a:rPr>
              <a:t>크롤링</a:t>
            </a:r>
            <a:r>
              <a:rPr lang="ko-KR" altLang="en-US" sz="1100" dirty="0">
                <a:solidFill>
                  <a:schemeClr val="accent3"/>
                </a:solidFill>
                <a:latin typeface="Abadi" panose="020B0604020202020204" pitchFamily="34" charset="0"/>
                <a:ea typeface="Anaheim"/>
                <a:cs typeface="Anaheim"/>
                <a:sym typeface="Anaheim"/>
              </a:rPr>
              <a:t> </a:t>
            </a:r>
          </a:p>
        </p:txBody>
      </p:sp>
      <p:sp>
        <p:nvSpPr>
          <p:cNvPr id="1142" name="Google Shape;1142;p37"/>
          <p:cNvSpPr/>
          <p:nvPr/>
        </p:nvSpPr>
        <p:spPr>
          <a:xfrm>
            <a:off x="98" y="4048798"/>
            <a:ext cx="28596" cy="32"/>
          </a:xfrm>
          <a:custGeom>
            <a:avLst/>
            <a:gdLst/>
            <a:ahLst/>
            <a:cxnLst/>
            <a:rect l="l" t="t" r="r" b="b"/>
            <a:pathLst>
              <a:path w="893" h="1" fill="none" extrusionOk="0">
                <a:moveTo>
                  <a:pt x="0" y="1"/>
                </a:moveTo>
                <a:lnTo>
                  <a:pt x="892" y="1"/>
                </a:lnTo>
              </a:path>
            </a:pathLst>
          </a:custGeom>
          <a:noFill/>
          <a:ln w="3800" cap="flat" cmpd="sng">
            <a:solidFill>
              <a:srgbClr val="1F1F1F"/>
            </a:solidFill>
            <a:prstDash val="solid"/>
            <a:miter lim="8921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3" name="Google Shape;1143;p37"/>
          <p:cNvSpPr txBox="1"/>
          <p:nvPr/>
        </p:nvSpPr>
        <p:spPr>
          <a:xfrm>
            <a:off x="5935157" y="2120528"/>
            <a:ext cx="2051700" cy="69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ko-KR" altLang="en-US" sz="1100" dirty="0">
                <a:solidFill>
                  <a:schemeClr val="accent3"/>
                </a:solidFill>
                <a:latin typeface="Abadi" panose="020B0604020202020204" pitchFamily="34" charset="0"/>
                <a:ea typeface="Anaheim"/>
                <a:cs typeface="Anaheim"/>
                <a:sym typeface="Anaheim"/>
              </a:rPr>
              <a:t>데이터 정제</a:t>
            </a:r>
            <a:r>
              <a:rPr lang="en-US" altLang="ko-KR" sz="1100" dirty="0">
                <a:solidFill>
                  <a:schemeClr val="accent3"/>
                </a:solidFill>
                <a:latin typeface="Abadi" panose="020B0604020202020204" pitchFamily="34" charset="0"/>
                <a:ea typeface="Anaheim"/>
                <a:cs typeface="Anaheim"/>
                <a:sym typeface="Anaheim"/>
              </a:rPr>
              <a:t>: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sz="1100" dirty="0">
              <a:solidFill>
                <a:schemeClr val="accent3"/>
              </a:solidFill>
              <a:latin typeface="Abadi" panose="020B0604020202020204" pitchFamily="34" charset="0"/>
              <a:ea typeface="Anaheim"/>
              <a:cs typeface="Anaheim"/>
              <a:sym typeface="Anaheim"/>
            </a:endParaRPr>
          </a:p>
        </p:txBody>
      </p:sp>
      <p:sp>
        <p:nvSpPr>
          <p:cNvPr id="1144" name="Google Shape;1144;p37"/>
          <p:cNvSpPr txBox="1"/>
          <p:nvPr/>
        </p:nvSpPr>
        <p:spPr>
          <a:xfrm>
            <a:off x="5935157" y="3362355"/>
            <a:ext cx="2051700" cy="69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ko-KR" altLang="en-US" sz="1100" dirty="0">
                <a:solidFill>
                  <a:schemeClr val="accent3"/>
                </a:solidFill>
                <a:latin typeface="Abadi" panose="020B0604020202020204" pitchFamily="34" charset="0"/>
                <a:ea typeface="Anaheim"/>
                <a:cs typeface="Anaheim"/>
                <a:sym typeface="Anaheim"/>
              </a:rPr>
              <a:t>홈페이지 구현</a:t>
            </a:r>
            <a:endParaRPr sz="1100" dirty="0">
              <a:solidFill>
                <a:schemeClr val="accent3"/>
              </a:solidFill>
              <a:latin typeface="Abadi" panose="020B0604020202020204" pitchFamily="34" charset="0"/>
              <a:ea typeface="Anaheim"/>
              <a:cs typeface="Anaheim"/>
              <a:sym typeface="Anaheim"/>
            </a:endParaRPr>
          </a:p>
        </p:txBody>
      </p:sp>
      <p:sp>
        <p:nvSpPr>
          <p:cNvPr id="1145" name="Google Shape;1145;p37"/>
          <p:cNvSpPr txBox="1"/>
          <p:nvPr/>
        </p:nvSpPr>
        <p:spPr>
          <a:xfrm>
            <a:off x="1630663" y="1793841"/>
            <a:ext cx="1578300" cy="3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accent3"/>
                </a:solidFill>
                <a:latin typeface="Staatliches"/>
                <a:ea typeface="Staatliches"/>
                <a:cs typeface="Staatliches"/>
                <a:sym typeface="Staatliches"/>
              </a:rPr>
              <a:t> STEP 01</a:t>
            </a:r>
            <a:endParaRPr>
              <a:solidFill>
                <a:schemeClr val="accent3"/>
              </a:solidFill>
              <a:latin typeface="Staatliches"/>
              <a:ea typeface="Staatliches"/>
              <a:cs typeface="Staatliches"/>
              <a:sym typeface="Staatliches"/>
            </a:endParaRPr>
          </a:p>
        </p:txBody>
      </p:sp>
      <p:sp>
        <p:nvSpPr>
          <p:cNvPr id="1146" name="Google Shape;1146;p37"/>
          <p:cNvSpPr txBox="1"/>
          <p:nvPr/>
        </p:nvSpPr>
        <p:spPr>
          <a:xfrm>
            <a:off x="5935150" y="1793841"/>
            <a:ext cx="1578300" cy="3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accent3"/>
                </a:solidFill>
                <a:latin typeface="Staatliches"/>
                <a:ea typeface="Staatliches"/>
                <a:cs typeface="Staatliches"/>
                <a:sym typeface="Staatliches"/>
              </a:rPr>
              <a:t>STEP 02</a:t>
            </a:r>
            <a:endParaRPr>
              <a:solidFill>
                <a:schemeClr val="accent3"/>
              </a:solidFill>
              <a:latin typeface="Staatliches"/>
              <a:ea typeface="Staatliches"/>
              <a:cs typeface="Staatliches"/>
              <a:sym typeface="Staatliches"/>
            </a:endParaRPr>
          </a:p>
        </p:txBody>
      </p:sp>
      <p:sp>
        <p:nvSpPr>
          <p:cNvPr id="1147" name="Google Shape;1147;p37"/>
          <p:cNvSpPr txBox="1"/>
          <p:nvPr/>
        </p:nvSpPr>
        <p:spPr>
          <a:xfrm>
            <a:off x="5935150" y="3032340"/>
            <a:ext cx="1578300" cy="3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accent3"/>
                </a:solidFill>
                <a:latin typeface="Staatliches"/>
                <a:ea typeface="Staatliches"/>
                <a:cs typeface="Staatliches"/>
                <a:sym typeface="Staatliches"/>
              </a:rPr>
              <a:t>STEP 03</a:t>
            </a:r>
            <a:endParaRPr>
              <a:solidFill>
                <a:schemeClr val="accent3"/>
              </a:solidFill>
              <a:latin typeface="Staatliches"/>
              <a:ea typeface="Staatliches"/>
              <a:cs typeface="Staatliches"/>
              <a:sym typeface="Staatliches"/>
            </a:endParaRPr>
          </a:p>
        </p:txBody>
      </p:sp>
      <p:sp>
        <p:nvSpPr>
          <p:cNvPr id="1148" name="Google Shape;1148;p37"/>
          <p:cNvSpPr txBox="1"/>
          <p:nvPr/>
        </p:nvSpPr>
        <p:spPr>
          <a:xfrm>
            <a:off x="1157150" y="3362355"/>
            <a:ext cx="2051700" cy="69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100" dirty="0">
                <a:solidFill>
                  <a:schemeClr val="accent3"/>
                </a:solidFill>
                <a:latin typeface="Abadi" panose="020B0604020202020204" pitchFamily="34" charset="0"/>
                <a:ea typeface="Anaheim"/>
                <a:cs typeface="Anaheim"/>
                <a:sym typeface="Anaheim"/>
              </a:rPr>
              <a:t>Despite being red, Mars is actually a cold place. It’s full of iron oxide dust</a:t>
            </a:r>
            <a:endParaRPr sz="1100" dirty="0">
              <a:solidFill>
                <a:schemeClr val="accent3"/>
              </a:solidFill>
              <a:latin typeface="Abadi" panose="020B0604020202020204" pitchFamily="34" charset="0"/>
              <a:ea typeface="Anaheim"/>
              <a:cs typeface="Anaheim"/>
              <a:sym typeface="Anaheim"/>
            </a:endParaRPr>
          </a:p>
        </p:txBody>
      </p:sp>
      <p:sp>
        <p:nvSpPr>
          <p:cNvPr id="1149" name="Google Shape;1149;p37"/>
          <p:cNvSpPr txBox="1"/>
          <p:nvPr/>
        </p:nvSpPr>
        <p:spPr>
          <a:xfrm>
            <a:off x="1630663" y="3032328"/>
            <a:ext cx="1578300" cy="3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accent3"/>
                </a:solidFill>
                <a:latin typeface="Staatliches"/>
                <a:ea typeface="Staatliches"/>
                <a:cs typeface="Staatliches"/>
                <a:sym typeface="Staatliches"/>
              </a:rPr>
              <a:t>STEP 04</a:t>
            </a:r>
            <a:endParaRPr>
              <a:solidFill>
                <a:schemeClr val="accent3"/>
              </a:solidFill>
              <a:latin typeface="Staatliches"/>
              <a:ea typeface="Staatliches"/>
              <a:cs typeface="Staatliches"/>
              <a:sym typeface="Staatliches"/>
            </a:endParaRPr>
          </a:p>
        </p:txBody>
      </p:sp>
      <p:sp>
        <p:nvSpPr>
          <p:cNvPr id="1150" name="Google Shape;1150;p37"/>
          <p:cNvSpPr/>
          <p:nvPr/>
        </p:nvSpPr>
        <p:spPr>
          <a:xfrm>
            <a:off x="3513023" y="1976942"/>
            <a:ext cx="881700" cy="827700"/>
          </a:xfrm>
          <a:prstGeom prst="roundRect">
            <a:avLst>
              <a:gd name="adj" fmla="val 4313"/>
            </a:avLst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1" name="Google Shape;1151;p37"/>
          <p:cNvSpPr/>
          <p:nvPr/>
        </p:nvSpPr>
        <p:spPr>
          <a:xfrm>
            <a:off x="3571790" y="1919367"/>
            <a:ext cx="881700" cy="827700"/>
          </a:xfrm>
          <a:prstGeom prst="roundRect">
            <a:avLst>
              <a:gd name="adj" fmla="val 4313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2" name="Google Shape;1152;p37"/>
          <p:cNvSpPr/>
          <p:nvPr/>
        </p:nvSpPr>
        <p:spPr>
          <a:xfrm>
            <a:off x="3513023" y="3228667"/>
            <a:ext cx="881700" cy="827700"/>
          </a:xfrm>
          <a:prstGeom prst="roundRect">
            <a:avLst>
              <a:gd name="adj" fmla="val 4313"/>
            </a:avLst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3" name="Google Shape;1153;p37"/>
          <p:cNvSpPr/>
          <p:nvPr/>
        </p:nvSpPr>
        <p:spPr>
          <a:xfrm>
            <a:off x="3571790" y="3171092"/>
            <a:ext cx="881700" cy="827700"/>
          </a:xfrm>
          <a:prstGeom prst="roundRect">
            <a:avLst>
              <a:gd name="adj" fmla="val 4313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4" name="Google Shape;1154;p37"/>
          <p:cNvSpPr/>
          <p:nvPr/>
        </p:nvSpPr>
        <p:spPr>
          <a:xfrm>
            <a:off x="4772348" y="3228667"/>
            <a:ext cx="881700" cy="827700"/>
          </a:xfrm>
          <a:prstGeom prst="roundRect">
            <a:avLst>
              <a:gd name="adj" fmla="val 4313"/>
            </a:avLst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5" name="Google Shape;1155;p37"/>
          <p:cNvSpPr/>
          <p:nvPr/>
        </p:nvSpPr>
        <p:spPr>
          <a:xfrm>
            <a:off x="4831115" y="3171092"/>
            <a:ext cx="881700" cy="827700"/>
          </a:xfrm>
          <a:prstGeom prst="roundRect">
            <a:avLst>
              <a:gd name="adj" fmla="val 4313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6" name="Google Shape;1156;p37"/>
          <p:cNvSpPr/>
          <p:nvPr/>
        </p:nvSpPr>
        <p:spPr>
          <a:xfrm>
            <a:off x="4772348" y="1972805"/>
            <a:ext cx="881700" cy="827700"/>
          </a:xfrm>
          <a:prstGeom prst="roundRect">
            <a:avLst>
              <a:gd name="adj" fmla="val 4313"/>
            </a:avLst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7" name="Google Shape;1157;p37"/>
          <p:cNvSpPr/>
          <p:nvPr/>
        </p:nvSpPr>
        <p:spPr>
          <a:xfrm>
            <a:off x="4831115" y="1915230"/>
            <a:ext cx="881700" cy="827700"/>
          </a:xfrm>
          <a:prstGeom prst="roundRect">
            <a:avLst>
              <a:gd name="adj" fmla="val 4313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58" name="Google Shape;1158;p37"/>
          <p:cNvCxnSpPr>
            <a:stCxn id="1151" idx="2"/>
            <a:endCxn id="1153" idx="0"/>
          </p:cNvCxnSpPr>
          <p:nvPr/>
        </p:nvCxnSpPr>
        <p:spPr>
          <a:xfrm>
            <a:off x="4012640" y="2747067"/>
            <a:ext cx="0" cy="4239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59" name="Google Shape;1159;p37"/>
          <p:cNvCxnSpPr>
            <a:stCxn id="1151" idx="3"/>
            <a:endCxn id="1157" idx="1"/>
          </p:cNvCxnSpPr>
          <p:nvPr/>
        </p:nvCxnSpPr>
        <p:spPr>
          <a:xfrm rot="10800000" flipH="1">
            <a:off x="4453490" y="2329017"/>
            <a:ext cx="377700" cy="42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0" name="Google Shape;1160;p37"/>
          <p:cNvCxnSpPr>
            <a:stCxn id="1157" idx="2"/>
            <a:endCxn id="1155" idx="0"/>
          </p:cNvCxnSpPr>
          <p:nvPr/>
        </p:nvCxnSpPr>
        <p:spPr>
          <a:xfrm>
            <a:off x="5271965" y="2742930"/>
            <a:ext cx="0" cy="4281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1" name="Google Shape;1161;p37"/>
          <p:cNvCxnSpPr>
            <a:stCxn id="1155" idx="1"/>
            <a:endCxn id="1153" idx="3"/>
          </p:cNvCxnSpPr>
          <p:nvPr/>
        </p:nvCxnSpPr>
        <p:spPr>
          <a:xfrm rot="10800000">
            <a:off x="4453415" y="3584942"/>
            <a:ext cx="377700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62" name="Google Shape;1162;p37"/>
          <p:cNvGrpSpPr/>
          <p:nvPr/>
        </p:nvGrpSpPr>
        <p:grpSpPr>
          <a:xfrm>
            <a:off x="5087788" y="3396425"/>
            <a:ext cx="368375" cy="368650"/>
            <a:chOff x="6268875" y="3225525"/>
            <a:chExt cx="368375" cy="368650"/>
          </a:xfrm>
        </p:grpSpPr>
        <p:sp>
          <p:nvSpPr>
            <p:cNvPr id="1163" name="Google Shape;1163;p37"/>
            <p:cNvSpPr/>
            <p:nvPr/>
          </p:nvSpPr>
          <p:spPr>
            <a:xfrm>
              <a:off x="6373275" y="3225525"/>
              <a:ext cx="201350" cy="106450"/>
            </a:xfrm>
            <a:custGeom>
              <a:avLst/>
              <a:gdLst/>
              <a:ahLst/>
              <a:cxnLst/>
              <a:rect l="l" t="t" r="r" b="b"/>
              <a:pathLst>
                <a:path w="8054" h="4258" extrusionOk="0">
                  <a:moveTo>
                    <a:pt x="4379" y="0"/>
                  </a:moveTo>
                  <a:cubicBezTo>
                    <a:pt x="4165" y="0"/>
                    <a:pt x="3952" y="83"/>
                    <a:pt x="3792" y="248"/>
                  </a:cubicBezTo>
                  <a:lnTo>
                    <a:pt x="2903" y="1127"/>
                  </a:lnTo>
                  <a:lnTo>
                    <a:pt x="153" y="3887"/>
                  </a:lnTo>
                  <a:cubicBezTo>
                    <a:pt x="1" y="4039"/>
                    <a:pt x="143" y="4258"/>
                    <a:pt x="312" y="4258"/>
                  </a:cubicBezTo>
                  <a:cubicBezTo>
                    <a:pt x="363" y="4258"/>
                    <a:pt x="417" y="4238"/>
                    <a:pt x="465" y="4189"/>
                  </a:cubicBezTo>
                  <a:lnTo>
                    <a:pt x="2743" y="1912"/>
                  </a:lnTo>
                  <a:lnTo>
                    <a:pt x="4104" y="560"/>
                  </a:lnTo>
                  <a:cubicBezTo>
                    <a:pt x="4179" y="480"/>
                    <a:pt x="4281" y="440"/>
                    <a:pt x="4382" y="440"/>
                  </a:cubicBezTo>
                  <a:cubicBezTo>
                    <a:pt x="4484" y="440"/>
                    <a:pt x="4586" y="480"/>
                    <a:pt x="4661" y="560"/>
                  </a:cubicBezTo>
                  <a:lnTo>
                    <a:pt x="7421" y="3320"/>
                  </a:lnTo>
                  <a:cubicBezTo>
                    <a:pt x="7572" y="3471"/>
                    <a:pt x="7572" y="3717"/>
                    <a:pt x="7421" y="3877"/>
                  </a:cubicBezTo>
                  <a:lnTo>
                    <a:pt x="7411" y="3887"/>
                  </a:lnTo>
                  <a:cubicBezTo>
                    <a:pt x="7259" y="4039"/>
                    <a:pt x="7401" y="4258"/>
                    <a:pt x="7570" y="4258"/>
                  </a:cubicBezTo>
                  <a:cubicBezTo>
                    <a:pt x="7621" y="4258"/>
                    <a:pt x="7675" y="4238"/>
                    <a:pt x="7723" y="4189"/>
                  </a:cubicBezTo>
                  <a:lnTo>
                    <a:pt x="7733" y="4189"/>
                  </a:lnTo>
                  <a:cubicBezTo>
                    <a:pt x="8054" y="3858"/>
                    <a:pt x="8054" y="3329"/>
                    <a:pt x="7733" y="3008"/>
                  </a:cubicBezTo>
                  <a:lnTo>
                    <a:pt x="4973" y="248"/>
                  </a:lnTo>
                  <a:cubicBezTo>
                    <a:pt x="4808" y="83"/>
                    <a:pt x="4593" y="0"/>
                    <a:pt x="437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37"/>
            <p:cNvSpPr/>
            <p:nvPr/>
          </p:nvSpPr>
          <p:spPr>
            <a:xfrm>
              <a:off x="6400450" y="3262300"/>
              <a:ext cx="136625" cy="69675"/>
            </a:xfrm>
            <a:custGeom>
              <a:avLst/>
              <a:gdLst/>
              <a:ahLst/>
              <a:cxnLst/>
              <a:rect l="l" t="t" r="r" b="b"/>
              <a:pathLst>
                <a:path w="5465" h="2787" extrusionOk="0">
                  <a:moveTo>
                    <a:pt x="2657" y="0"/>
                  </a:moveTo>
                  <a:cubicBezTo>
                    <a:pt x="2603" y="0"/>
                    <a:pt x="2549" y="20"/>
                    <a:pt x="2506" y="63"/>
                  </a:cubicBezTo>
                  <a:lnTo>
                    <a:pt x="153" y="2416"/>
                  </a:lnTo>
                  <a:cubicBezTo>
                    <a:pt x="1" y="2568"/>
                    <a:pt x="143" y="2787"/>
                    <a:pt x="312" y="2787"/>
                  </a:cubicBezTo>
                  <a:cubicBezTo>
                    <a:pt x="363" y="2787"/>
                    <a:pt x="416" y="2767"/>
                    <a:pt x="465" y="2718"/>
                  </a:cubicBezTo>
                  <a:lnTo>
                    <a:pt x="2601" y="582"/>
                  </a:lnTo>
                  <a:cubicBezTo>
                    <a:pt x="2780" y="800"/>
                    <a:pt x="3038" y="908"/>
                    <a:pt x="3294" y="908"/>
                  </a:cubicBezTo>
                  <a:cubicBezTo>
                    <a:pt x="3551" y="908"/>
                    <a:pt x="3806" y="800"/>
                    <a:pt x="3981" y="582"/>
                  </a:cubicBezTo>
                  <a:lnTo>
                    <a:pt x="4831" y="1433"/>
                  </a:lnTo>
                  <a:cubicBezTo>
                    <a:pt x="4812" y="1452"/>
                    <a:pt x="4784" y="1471"/>
                    <a:pt x="4765" y="1499"/>
                  </a:cubicBezTo>
                  <a:cubicBezTo>
                    <a:pt x="4434" y="1830"/>
                    <a:pt x="4415" y="2359"/>
                    <a:pt x="4727" y="2709"/>
                  </a:cubicBezTo>
                  <a:cubicBezTo>
                    <a:pt x="4777" y="2761"/>
                    <a:pt x="4833" y="2783"/>
                    <a:pt x="4888" y="2783"/>
                  </a:cubicBezTo>
                  <a:cubicBezTo>
                    <a:pt x="5051" y="2783"/>
                    <a:pt x="5193" y="2586"/>
                    <a:pt x="5058" y="2416"/>
                  </a:cubicBezTo>
                  <a:cubicBezTo>
                    <a:pt x="4897" y="2246"/>
                    <a:pt x="4907" y="1972"/>
                    <a:pt x="5077" y="1811"/>
                  </a:cubicBezTo>
                  <a:cubicBezTo>
                    <a:pt x="5124" y="1754"/>
                    <a:pt x="5190" y="1716"/>
                    <a:pt x="5266" y="1698"/>
                  </a:cubicBezTo>
                  <a:cubicBezTo>
                    <a:pt x="5417" y="1650"/>
                    <a:pt x="5464" y="1452"/>
                    <a:pt x="5351" y="1329"/>
                  </a:cubicBezTo>
                  <a:lnTo>
                    <a:pt x="4084" y="63"/>
                  </a:lnTo>
                  <a:cubicBezTo>
                    <a:pt x="4042" y="20"/>
                    <a:pt x="3988" y="0"/>
                    <a:pt x="3934" y="0"/>
                  </a:cubicBezTo>
                  <a:cubicBezTo>
                    <a:pt x="3844" y="0"/>
                    <a:pt x="3755" y="56"/>
                    <a:pt x="3725" y="157"/>
                  </a:cubicBezTo>
                  <a:cubicBezTo>
                    <a:pt x="3659" y="370"/>
                    <a:pt x="3477" y="476"/>
                    <a:pt x="3295" y="476"/>
                  </a:cubicBezTo>
                  <a:cubicBezTo>
                    <a:pt x="3113" y="476"/>
                    <a:pt x="2931" y="370"/>
                    <a:pt x="2865" y="157"/>
                  </a:cubicBezTo>
                  <a:cubicBezTo>
                    <a:pt x="2836" y="56"/>
                    <a:pt x="2747" y="0"/>
                    <a:pt x="265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37"/>
            <p:cNvSpPr/>
            <p:nvPr/>
          </p:nvSpPr>
          <p:spPr>
            <a:xfrm>
              <a:off x="6420825" y="3313050"/>
              <a:ext cx="56675" cy="19000"/>
            </a:xfrm>
            <a:custGeom>
              <a:avLst/>
              <a:gdLst/>
              <a:ahLst/>
              <a:cxnLst/>
              <a:rect l="l" t="t" r="r" b="b"/>
              <a:pathLst>
                <a:path w="2267" h="760" extrusionOk="0">
                  <a:moveTo>
                    <a:pt x="1130" y="1"/>
                  </a:moveTo>
                  <a:cubicBezTo>
                    <a:pt x="784" y="1"/>
                    <a:pt x="439" y="126"/>
                    <a:pt x="170" y="376"/>
                  </a:cubicBezTo>
                  <a:cubicBezTo>
                    <a:pt x="0" y="531"/>
                    <a:pt x="141" y="760"/>
                    <a:pt x="314" y="760"/>
                  </a:cubicBezTo>
                  <a:cubicBezTo>
                    <a:pt x="363" y="760"/>
                    <a:pt x="415" y="742"/>
                    <a:pt x="463" y="698"/>
                  </a:cubicBezTo>
                  <a:cubicBezTo>
                    <a:pt x="652" y="528"/>
                    <a:pt x="893" y="442"/>
                    <a:pt x="1134" y="442"/>
                  </a:cubicBezTo>
                  <a:cubicBezTo>
                    <a:pt x="1375" y="442"/>
                    <a:pt x="1616" y="528"/>
                    <a:pt x="1805" y="698"/>
                  </a:cubicBezTo>
                  <a:cubicBezTo>
                    <a:pt x="1853" y="742"/>
                    <a:pt x="1904" y="760"/>
                    <a:pt x="1954" y="760"/>
                  </a:cubicBezTo>
                  <a:cubicBezTo>
                    <a:pt x="2127" y="760"/>
                    <a:pt x="2267" y="531"/>
                    <a:pt x="2098" y="376"/>
                  </a:cubicBezTo>
                  <a:cubicBezTo>
                    <a:pt x="1824" y="126"/>
                    <a:pt x="1476" y="1"/>
                    <a:pt x="113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37"/>
            <p:cNvSpPr/>
            <p:nvPr/>
          </p:nvSpPr>
          <p:spPr>
            <a:xfrm>
              <a:off x="6268875" y="3290775"/>
              <a:ext cx="368375" cy="303400"/>
            </a:xfrm>
            <a:custGeom>
              <a:avLst/>
              <a:gdLst/>
              <a:ahLst/>
              <a:cxnLst/>
              <a:rect l="l" t="t" r="r" b="b"/>
              <a:pathLst>
                <a:path w="14735" h="12136" extrusionOk="0">
                  <a:moveTo>
                    <a:pt x="3082" y="10926"/>
                  </a:moveTo>
                  <a:lnTo>
                    <a:pt x="3082" y="11606"/>
                  </a:lnTo>
                  <a:cubicBezTo>
                    <a:pt x="3082" y="11691"/>
                    <a:pt x="3016" y="11757"/>
                    <a:pt x="2940" y="11757"/>
                  </a:cubicBezTo>
                  <a:lnTo>
                    <a:pt x="2401" y="11757"/>
                  </a:lnTo>
                  <a:cubicBezTo>
                    <a:pt x="2326" y="11748"/>
                    <a:pt x="2259" y="11691"/>
                    <a:pt x="2259" y="11606"/>
                  </a:cubicBezTo>
                  <a:lnTo>
                    <a:pt x="2259" y="10926"/>
                  </a:lnTo>
                  <a:close/>
                  <a:moveTo>
                    <a:pt x="12476" y="10926"/>
                  </a:moveTo>
                  <a:lnTo>
                    <a:pt x="12476" y="11606"/>
                  </a:lnTo>
                  <a:cubicBezTo>
                    <a:pt x="12476" y="11691"/>
                    <a:pt x="12409" y="11757"/>
                    <a:pt x="12334" y="11757"/>
                  </a:cubicBezTo>
                  <a:lnTo>
                    <a:pt x="11795" y="11757"/>
                  </a:lnTo>
                  <a:cubicBezTo>
                    <a:pt x="11720" y="11748"/>
                    <a:pt x="11653" y="11691"/>
                    <a:pt x="11653" y="11606"/>
                  </a:cubicBezTo>
                  <a:lnTo>
                    <a:pt x="11653" y="10926"/>
                  </a:lnTo>
                  <a:close/>
                  <a:moveTo>
                    <a:pt x="1834" y="1"/>
                  </a:moveTo>
                  <a:cubicBezTo>
                    <a:pt x="823" y="1"/>
                    <a:pt x="1" y="823"/>
                    <a:pt x="1" y="1844"/>
                  </a:cubicBezTo>
                  <a:lnTo>
                    <a:pt x="1" y="9083"/>
                  </a:lnTo>
                  <a:cubicBezTo>
                    <a:pt x="1" y="10104"/>
                    <a:pt x="823" y="10926"/>
                    <a:pt x="1834" y="10926"/>
                  </a:cubicBezTo>
                  <a:lnTo>
                    <a:pt x="1872" y="10926"/>
                  </a:lnTo>
                  <a:lnTo>
                    <a:pt x="1872" y="11606"/>
                  </a:lnTo>
                  <a:cubicBezTo>
                    <a:pt x="1872" y="11899"/>
                    <a:pt x="2108" y="12136"/>
                    <a:pt x="2401" y="12136"/>
                  </a:cubicBezTo>
                  <a:lnTo>
                    <a:pt x="2930" y="12136"/>
                  </a:lnTo>
                  <a:cubicBezTo>
                    <a:pt x="3223" y="12136"/>
                    <a:pt x="3460" y="11899"/>
                    <a:pt x="3460" y="11606"/>
                  </a:cubicBezTo>
                  <a:lnTo>
                    <a:pt x="3460" y="10926"/>
                  </a:lnTo>
                  <a:lnTo>
                    <a:pt x="11266" y="10926"/>
                  </a:lnTo>
                  <a:lnTo>
                    <a:pt x="11266" y="11606"/>
                  </a:lnTo>
                  <a:cubicBezTo>
                    <a:pt x="11266" y="11899"/>
                    <a:pt x="11502" y="12136"/>
                    <a:pt x="11795" y="12136"/>
                  </a:cubicBezTo>
                  <a:lnTo>
                    <a:pt x="12324" y="12136"/>
                  </a:lnTo>
                  <a:cubicBezTo>
                    <a:pt x="12617" y="12136"/>
                    <a:pt x="12854" y="11899"/>
                    <a:pt x="12854" y="11606"/>
                  </a:cubicBezTo>
                  <a:lnTo>
                    <a:pt x="12854" y="10926"/>
                  </a:lnTo>
                  <a:lnTo>
                    <a:pt x="12891" y="10926"/>
                  </a:lnTo>
                  <a:cubicBezTo>
                    <a:pt x="13903" y="10926"/>
                    <a:pt x="14725" y="10104"/>
                    <a:pt x="14734" y="9083"/>
                  </a:cubicBezTo>
                  <a:lnTo>
                    <a:pt x="14734" y="3800"/>
                  </a:lnTo>
                  <a:cubicBezTo>
                    <a:pt x="14734" y="3696"/>
                    <a:pt x="14649" y="3611"/>
                    <a:pt x="14545" y="3611"/>
                  </a:cubicBezTo>
                  <a:cubicBezTo>
                    <a:pt x="14432" y="3611"/>
                    <a:pt x="14347" y="3696"/>
                    <a:pt x="14347" y="3800"/>
                  </a:cubicBezTo>
                  <a:lnTo>
                    <a:pt x="14347" y="9083"/>
                  </a:lnTo>
                  <a:cubicBezTo>
                    <a:pt x="14347" y="9896"/>
                    <a:pt x="13695" y="10548"/>
                    <a:pt x="12891" y="10548"/>
                  </a:cubicBezTo>
                  <a:lnTo>
                    <a:pt x="1834" y="10548"/>
                  </a:lnTo>
                  <a:cubicBezTo>
                    <a:pt x="1031" y="10548"/>
                    <a:pt x="379" y="9896"/>
                    <a:pt x="379" y="9083"/>
                  </a:cubicBezTo>
                  <a:lnTo>
                    <a:pt x="379" y="1844"/>
                  </a:lnTo>
                  <a:cubicBezTo>
                    <a:pt x="379" y="1031"/>
                    <a:pt x="1031" y="379"/>
                    <a:pt x="1834" y="379"/>
                  </a:cubicBezTo>
                  <a:lnTo>
                    <a:pt x="4877" y="379"/>
                  </a:lnTo>
                  <a:cubicBezTo>
                    <a:pt x="5123" y="379"/>
                    <a:pt x="5123" y="1"/>
                    <a:pt x="487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37"/>
            <p:cNvSpPr/>
            <p:nvPr/>
          </p:nvSpPr>
          <p:spPr>
            <a:xfrm>
              <a:off x="6567525" y="3290775"/>
              <a:ext cx="69725" cy="81425"/>
            </a:xfrm>
            <a:custGeom>
              <a:avLst/>
              <a:gdLst/>
              <a:ahLst/>
              <a:cxnLst/>
              <a:rect l="l" t="t" r="r" b="b"/>
              <a:pathLst>
                <a:path w="2789" h="3257" extrusionOk="0">
                  <a:moveTo>
                    <a:pt x="256" y="1"/>
                  </a:moveTo>
                  <a:cubicBezTo>
                    <a:pt x="0" y="1"/>
                    <a:pt x="0" y="379"/>
                    <a:pt x="256" y="379"/>
                  </a:cubicBezTo>
                  <a:lnTo>
                    <a:pt x="945" y="379"/>
                  </a:lnTo>
                  <a:cubicBezTo>
                    <a:pt x="1749" y="379"/>
                    <a:pt x="2401" y="1031"/>
                    <a:pt x="2401" y="1844"/>
                  </a:cubicBezTo>
                  <a:lnTo>
                    <a:pt x="2401" y="3072"/>
                  </a:lnTo>
                  <a:cubicBezTo>
                    <a:pt x="2401" y="3195"/>
                    <a:pt x="2498" y="3257"/>
                    <a:pt x="2595" y="3257"/>
                  </a:cubicBezTo>
                  <a:cubicBezTo>
                    <a:pt x="2691" y="3257"/>
                    <a:pt x="2788" y="3195"/>
                    <a:pt x="2788" y="3072"/>
                  </a:cubicBezTo>
                  <a:lnTo>
                    <a:pt x="2788" y="1844"/>
                  </a:lnTo>
                  <a:cubicBezTo>
                    <a:pt x="2788" y="823"/>
                    <a:pt x="1957" y="1"/>
                    <a:pt x="94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37"/>
            <p:cNvSpPr/>
            <p:nvPr/>
          </p:nvSpPr>
          <p:spPr>
            <a:xfrm>
              <a:off x="6312825" y="3498650"/>
              <a:ext cx="38775" cy="21325"/>
            </a:xfrm>
            <a:custGeom>
              <a:avLst/>
              <a:gdLst/>
              <a:ahLst/>
              <a:cxnLst/>
              <a:rect l="l" t="t" r="r" b="b"/>
              <a:pathLst>
                <a:path w="1551" h="853" extrusionOk="0">
                  <a:moveTo>
                    <a:pt x="190" y="0"/>
                  </a:moveTo>
                  <a:cubicBezTo>
                    <a:pt x="95" y="0"/>
                    <a:pt x="1" y="64"/>
                    <a:pt x="1" y="191"/>
                  </a:cubicBezTo>
                  <a:lnTo>
                    <a:pt x="1" y="664"/>
                  </a:lnTo>
                  <a:cubicBezTo>
                    <a:pt x="1" y="768"/>
                    <a:pt x="86" y="853"/>
                    <a:pt x="190" y="853"/>
                  </a:cubicBezTo>
                  <a:lnTo>
                    <a:pt x="1295" y="853"/>
                  </a:lnTo>
                  <a:cubicBezTo>
                    <a:pt x="1550" y="853"/>
                    <a:pt x="1550" y="475"/>
                    <a:pt x="1295" y="475"/>
                  </a:cubicBezTo>
                  <a:lnTo>
                    <a:pt x="379" y="475"/>
                  </a:lnTo>
                  <a:lnTo>
                    <a:pt x="379" y="191"/>
                  </a:lnTo>
                  <a:cubicBezTo>
                    <a:pt x="379" y="64"/>
                    <a:pt x="284" y="0"/>
                    <a:pt x="1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37"/>
            <p:cNvSpPr/>
            <p:nvPr/>
          </p:nvSpPr>
          <p:spPr>
            <a:xfrm>
              <a:off x="6312600" y="3334725"/>
              <a:ext cx="280700" cy="185250"/>
            </a:xfrm>
            <a:custGeom>
              <a:avLst/>
              <a:gdLst/>
              <a:ahLst/>
              <a:cxnLst/>
              <a:rect l="l" t="t" r="r" b="b"/>
              <a:pathLst>
                <a:path w="11228" h="7410" extrusionOk="0">
                  <a:moveTo>
                    <a:pt x="199" y="1"/>
                  </a:moveTo>
                  <a:cubicBezTo>
                    <a:pt x="95" y="1"/>
                    <a:pt x="0" y="86"/>
                    <a:pt x="10" y="190"/>
                  </a:cubicBezTo>
                  <a:lnTo>
                    <a:pt x="10" y="662"/>
                  </a:lnTo>
                  <a:cubicBezTo>
                    <a:pt x="10" y="790"/>
                    <a:pt x="104" y="854"/>
                    <a:pt x="199" y="854"/>
                  </a:cubicBezTo>
                  <a:cubicBezTo>
                    <a:pt x="293" y="854"/>
                    <a:pt x="388" y="790"/>
                    <a:pt x="388" y="662"/>
                  </a:cubicBezTo>
                  <a:lnTo>
                    <a:pt x="388" y="379"/>
                  </a:lnTo>
                  <a:lnTo>
                    <a:pt x="10840" y="379"/>
                  </a:lnTo>
                  <a:lnTo>
                    <a:pt x="10840" y="7023"/>
                  </a:lnTo>
                  <a:lnTo>
                    <a:pt x="2041" y="7023"/>
                  </a:lnTo>
                  <a:cubicBezTo>
                    <a:pt x="1786" y="7023"/>
                    <a:pt x="1786" y="7410"/>
                    <a:pt x="2041" y="7410"/>
                  </a:cubicBezTo>
                  <a:lnTo>
                    <a:pt x="11039" y="7410"/>
                  </a:lnTo>
                  <a:cubicBezTo>
                    <a:pt x="11142" y="7410"/>
                    <a:pt x="11228" y="7325"/>
                    <a:pt x="11228" y="7221"/>
                  </a:cubicBezTo>
                  <a:lnTo>
                    <a:pt x="11228" y="190"/>
                  </a:lnTo>
                  <a:cubicBezTo>
                    <a:pt x="11228" y="86"/>
                    <a:pt x="11142" y="1"/>
                    <a:pt x="110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37"/>
            <p:cNvSpPr/>
            <p:nvPr/>
          </p:nvSpPr>
          <p:spPr>
            <a:xfrm>
              <a:off x="6312600" y="3409625"/>
              <a:ext cx="9700" cy="35525"/>
            </a:xfrm>
            <a:custGeom>
              <a:avLst/>
              <a:gdLst/>
              <a:ahLst/>
              <a:cxnLst/>
              <a:rect l="l" t="t" r="r" b="b"/>
              <a:pathLst>
                <a:path w="388" h="1421" extrusionOk="0">
                  <a:moveTo>
                    <a:pt x="199" y="1"/>
                  </a:moveTo>
                  <a:cubicBezTo>
                    <a:pt x="95" y="1"/>
                    <a:pt x="0" y="86"/>
                    <a:pt x="10" y="190"/>
                  </a:cubicBezTo>
                  <a:lnTo>
                    <a:pt x="10" y="1229"/>
                  </a:lnTo>
                  <a:cubicBezTo>
                    <a:pt x="10" y="1357"/>
                    <a:pt x="104" y="1421"/>
                    <a:pt x="199" y="1421"/>
                  </a:cubicBezTo>
                  <a:cubicBezTo>
                    <a:pt x="293" y="1421"/>
                    <a:pt x="388" y="1357"/>
                    <a:pt x="388" y="1229"/>
                  </a:cubicBezTo>
                  <a:lnTo>
                    <a:pt x="388" y="190"/>
                  </a:lnTo>
                  <a:cubicBezTo>
                    <a:pt x="388" y="86"/>
                    <a:pt x="303" y="1"/>
                    <a:pt x="19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37"/>
            <p:cNvSpPr/>
            <p:nvPr/>
          </p:nvSpPr>
          <p:spPr>
            <a:xfrm>
              <a:off x="6296525" y="3364950"/>
              <a:ext cx="74925" cy="35975"/>
            </a:xfrm>
            <a:custGeom>
              <a:avLst/>
              <a:gdLst/>
              <a:ahLst/>
              <a:cxnLst/>
              <a:rect l="l" t="t" r="r" b="b"/>
              <a:pathLst>
                <a:path w="2997" h="1439" extrusionOk="0">
                  <a:moveTo>
                    <a:pt x="2250" y="379"/>
                  </a:moveTo>
                  <a:cubicBezTo>
                    <a:pt x="2694" y="379"/>
                    <a:pt x="2694" y="1050"/>
                    <a:pt x="2250" y="1050"/>
                  </a:cubicBezTo>
                  <a:lnTo>
                    <a:pt x="747" y="1050"/>
                  </a:lnTo>
                  <a:cubicBezTo>
                    <a:pt x="303" y="1050"/>
                    <a:pt x="303" y="379"/>
                    <a:pt x="747" y="379"/>
                  </a:cubicBezTo>
                  <a:close/>
                  <a:moveTo>
                    <a:pt x="714" y="1"/>
                  </a:moveTo>
                  <a:cubicBezTo>
                    <a:pt x="322" y="1"/>
                    <a:pt x="0" y="324"/>
                    <a:pt x="0" y="720"/>
                  </a:cubicBezTo>
                  <a:cubicBezTo>
                    <a:pt x="0" y="1120"/>
                    <a:pt x="331" y="1438"/>
                    <a:pt x="730" y="1438"/>
                  </a:cubicBezTo>
                  <a:cubicBezTo>
                    <a:pt x="735" y="1438"/>
                    <a:pt x="741" y="1438"/>
                    <a:pt x="747" y="1438"/>
                  </a:cubicBezTo>
                  <a:lnTo>
                    <a:pt x="2250" y="1438"/>
                  </a:lnTo>
                  <a:cubicBezTo>
                    <a:pt x="2256" y="1438"/>
                    <a:pt x="2261" y="1438"/>
                    <a:pt x="2267" y="1438"/>
                  </a:cubicBezTo>
                  <a:cubicBezTo>
                    <a:pt x="2666" y="1438"/>
                    <a:pt x="2996" y="1120"/>
                    <a:pt x="2996" y="720"/>
                  </a:cubicBezTo>
                  <a:cubicBezTo>
                    <a:pt x="2996" y="324"/>
                    <a:pt x="2674" y="1"/>
                    <a:pt x="2283" y="1"/>
                  </a:cubicBezTo>
                  <a:cubicBezTo>
                    <a:pt x="2272" y="1"/>
                    <a:pt x="2261" y="1"/>
                    <a:pt x="2250" y="1"/>
                  </a:cubicBezTo>
                  <a:lnTo>
                    <a:pt x="747" y="1"/>
                  </a:lnTo>
                  <a:cubicBezTo>
                    <a:pt x="736" y="1"/>
                    <a:pt x="725" y="1"/>
                    <a:pt x="7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37"/>
            <p:cNvSpPr/>
            <p:nvPr/>
          </p:nvSpPr>
          <p:spPr>
            <a:xfrm>
              <a:off x="6292275" y="3453800"/>
              <a:ext cx="79175" cy="35975"/>
            </a:xfrm>
            <a:custGeom>
              <a:avLst/>
              <a:gdLst/>
              <a:ahLst/>
              <a:cxnLst/>
              <a:rect l="l" t="t" r="r" b="b"/>
              <a:pathLst>
                <a:path w="3167" h="1439" extrusionOk="0">
                  <a:moveTo>
                    <a:pt x="2420" y="388"/>
                  </a:moveTo>
                  <a:cubicBezTo>
                    <a:pt x="2864" y="388"/>
                    <a:pt x="2864" y="1059"/>
                    <a:pt x="2420" y="1059"/>
                  </a:cubicBezTo>
                  <a:lnTo>
                    <a:pt x="917" y="1059"/>
                  </a:lnTo>
                  <a:cubicBezTo>
                    <a:pt x="473" y="1059"/>
                    <a:pt x="473" y="388"/>
                    <a:pt x="917" y="388"/>
                  </a:cubicBezTo>
                  <a:close/>
                  <a:moveTo>
                    <a:pt x="2437" y="1"/>
                  </a:moveTo>
                  <a:cubicBezTo>
                    <a:pt x="2431" y="1"/>
                    <a:pt x="2426" y="1"/>
                    <a:pt x="2420" y="1"/>
                  </a:cubicBezTo>
                  <a:lnTo>
                    <a:pt x="917" y="1"/>
                  </a:lnTo>
                  <a:cubicBezTo>
                    <a:pt x="0" y="39"/>
                    <a:pt x="0" y="1400"/>
                    <a:pt x="917" y="1437"/>
                  </a:cubicBezTo>
                  <a:lnTo>
                    <a:pt x="2420" y="1437"/>
                  </a:lnTo>
                  <a:cubicBezTo>
                    <a:pt x="2431" y="1438"/>
                    <a:pt x="2442" y="1438"/>
                    <a:pt x="2453" y="1438"/>
                  </a:cubicBezTo>
                  <a:cubicBezTo>
                    <a:pt x="2844" y="1438"/>
                    <a:pt x="3166" y="1114"/>
                    <a:pt x="3166" y="719"/>
                  </a:cubicBezTo>
                  <a:cubicBezTo>
                    <a:pt x="3166" y="319"/>
                    <a:pt x="2836" y="1"/>
                    <a:pt x="243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37"/>
            <p:cNvSpPr/>
            <p:nvPr/>
          </p:nvSpPr>
          <p:spPr>
            <a:xfrm>
              <a:off x="6406625" y="3367100"/>
              <a:ext cx="141075" cy="120675"/>
            </a:xfrm>
            <a:custGeom>
              <a:avLst/>
              <a:gdLst/>
              <a:ahLst/>
              <a:cxnLst/>
              <a:rect l="l" t="t" r="r" b="b"/>
              <a:pathLst>
                <a:path w="5643" h="4827" extrusionOk="0">
                  <a:moveTo>
                    <a:pt x="3034" y="388"/>
                  </a:moveTo>
                  <a:lnTo>
                    <a:pt x="3034" y="1229"/>
                  </a:lnTo>
                  <a:cubicBezTo>
                    <a:pt x="2741" y="1276"/>
                    <a:pt x="2477" y="1428"/>
                    <a:pt x="2288" y="1654"/>
                  </a:cubicBezTo>
                  <a:lnTo>
                    <a:pt x="1569" y="1239"/>
                  </a:lnTo>
                  <a:cubicBezTo>
                    <a:pt x="1910" y="757"/>
                    <a:pt x="2448" y="445"/>
                    <a:pt x="3034" y="388"/>
                  </a:cubicBezTo>
                  <a:close/>
                  <a:moveTo>
                    <a:pt x="3412" y="388"/>
                  </a:moveTo>
                  <a:cubicBezTo>
                    <a:pt x="3998" y="445"/>
                    <a:pt x="4537" y="757"/>
                    <a:pt x="4877" y="1239"/>
                  </a:cubicBezTo>
                  <a:lnTo>
                    <a:pt x="4149" y="1654"/>
                  </a:lnTo>
                  <a:cubicBezTo>
                    <a:pt x="3970" y="1428"/>
                    <a:pt x="3705" y="1276"/>
                    <a:pt x="3412" y="1229"/>
                  </a:cubicBezTo>
                  <a:lnTo>
                    <a:pt x="3412" y="388"/>
                  </a:lnTo>
                  <a:close/>
                  <a:moveTo>
                    <a:pt x="3228" y="1590"/>
                  </a:moveTo>
                  <a:cubicBezTo>
                    <a:pt x="3430" y="1590"/>
                    <a:pt x="3634" y="1666"/>
                    <a:pt x="3800" y="1834"/>
                  </a:cubicBezTo>
                  <a:cubicBezTo>
                    <a:pt x="4319" y="2344"/>
                    <a:pt x="3951" y="3233"/>
                    <a:pt x="3223" y="3233"/>
                  </a:cubicBezTo>
                  <a:cubicBezTo>
                    <a:pt x="2770" y="3233"/>
                    <a:pt x="2401" y="2864"/>
                    <a:pt x="2401" y="2410"/>
                  </a:cubicBezTo>
                  <a:cubicBezTo>
                    <a:pt x="2401" y="1918"/>
                    <a:pt x="2807" y="1590"/>
                    <a:pt x="3228" y="1590"/>
                  </a:cubicBezTo>
                  <a:close/>
                  <a:moveTo>
                    <a:pt x="1380" y="1569"/>
                  </a:moveTo>
                  <a:lnTo>
                    <a:pt x="2099" y="1985"/>
                  </a:lnTo>
                  <a:cubicBezTo>
                    <a:pt x="1995" y="2259"/>
                    <a:pt x="1995" y="2562"/>
                    <a:pt x="2099" y="2836"/>
                  </a:cubicBezTo>
                  <a:lnTo>
                    <a:pt x="1380" y="3251"/>
                  </a:lnTo>
                  <a:cubicBezTo>
                    <a:pt x="1135" y="2722"/>
                    <a:pt x="1135" y="2099"/>
                    <a:pt x="1380" y="1569"/>
                  </a:cubicBezTo>
                  <a:close/>
                  <a:moveTo>
                    <a:pt x="5066" y="1569"/>
                  </a:moveTo>
                  <a:cubicBezTo>
                    <a:pt x="5312" y="2099"/>
                    <a:pt x="5312" y="2722"/>
                    <a:pt x="5066" y="3251"/>
                  </a:cubicBezTo>
                  <a:lnTo>
                    <a:pt x="4338" y="2836"/>
                  </a:lnTo>
                  <a:cubicBezTo>
                    <a:pt x="4452" y="2562"/>
                    <a:pt x="4452" y="2259"/>
                    <a:pt x="4338" y="1985"/>
                  </a:cubicBezTo>
                  <a:lnTo>
                    <a:pt x="5066" y="1569"/>
                  </a:lnTo>
                  <a:close/>
                  <a:moveTo>
                    <a:pt x="2288" y="3166"/>
                  </a:moveTo>
                  <a:cubicBezTo>
                    <a:pt x="2477" y="3393"/>
                    <a:pt x="2741" y="3544"/>
                    <a:pt x="3034" y="3592"/>
                  </a:cubicBezTo>
                  <a:lnTo>
                    <a:pt x="3034" y="4433"/>
                  </a:lnTo>
                  <a:cubicBezTo>
                    <a:pt x="2448" y="4376"/>
                    <a:pt x="1910" y="4064"/>
                    <a:pt x="1569" y="3582"/>
                  </a:cubicBezTo>
                  <a:lnTo>
                    <a:pt x="2288" y="3166"/>
                  </a:lnTo>
                  <a:close/>
                  <a:moveTo>
                    <a:pt x="4149" y="3166"/>
                  </a:moveTo>
                  <a:lnTo>
                    <a:pt x="4877" y="3582"/>
                  </a:lnTo>
                  <a:cubicBezTo>
                    <a:pt x="4537" y="4064"/>
                    <a:pt x="3998" y="4376"/>
                    <a:pt x="3412" y="4433"/>
                  </a:cubicBezTo>
                  <a:lnTo>
                    <a:pt x="3412" y="3592"/>
                  </a:lnTo>
                  <a:cubicBezTo>
                    <a:pt x="3705" y="3544"/>
                    <a:pt x="3970" y="3393"/>
                    <a:pt x="4149" y="3166"/>
                  </a:cubicBezTo>
                  <a:close/>
                  <a:moveTo>
                    <a:pt x="3223" y="0"/>
                  </a:moveTo>
                  <a:cubicBezTo>
                    <a:pt x="1078" y="0"/>
                    <a:pt x="0" y="2599"/>
                    <a:pt x="1522" y="4121"/>
                  </a:cubicBezTo>
                  <a:cubicBezTo>
                    <a:pt x="2013" y="4609"/>
                    <a:pt x="2615" y="4827"/>
                    <a:pt x="3205" y="4827"/>
                  </a:cubicBezTo>
                  <a:cubicBezTo>
                    <a:pt x="4446" y="4827"/>
                    <a:pt x="5636" y="3864"/>
                    <a:pt x="5643" y="2410"/>
                  </a:cubicBezTo>
                  <a:cubicBezTo>
                    <a:pt x="5633" y="1078"/>
                    <a:pt x="4556" y="0"/>
                    <a:pt x="322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4" name="Google Shape;1174;p37"/>
          <p:cNvGrpSpPr/>
          <p:nvPr/>
        </p:nvGrpSpPr>
        <p:grpSpPr>
          <a:xfrm>
            <a:off x="3833913" y="3396450"/>
            <a:ext cx="372150" cy="368600"/>
            <a:chOff x="7498175" y="2072375"/>
            <a:chExt cx="372150" cy="368600"/>
          </a:xfrm>
        </p:grpSpPr>
        <p:sp>
          <p:nvSpPr>
            <p:cNvPr id="1175" name="Google Shape;1175;p37"/>
            <p:cNvSpPr/>
            <p:nvPr/>
          </p:nvSpPr>
          <p:spPr>
            <a:xfrm>
              <a:off x="7498175" y="2072375"/>
              <a:ext cx="372150" cy="368600"/>
            </a:xfrm>
            <a:custGeom>
              <a:avLst/>
              <a:gdLst/>
              <a:ahLst/>
              <a:cxnLst/>
              <a:rect l="l" t="t" r="r" b="b"/>
              <a:pathLst>
                <a:path w="14886" h="14744" extrusionOk="0">
                  <a:moveTo>
                    <a:pt x="4187" y="4574"/>
                  </a:moveTo>
                  <a:lnTo>
                    <a:pt x="4187" y="5113"/>
                  </a:lnTo>
                  <a:lnTo>
                    <a:pt x="1825" y="5113"/>
                  </a:lnTo>
                  <a:lnTo>
                    <a:pt x="1825" y="4574"/>
                  </a:lnTo>
                  <a:close/>
                  <a:moveTo>
                    <a:pt x="13061" y="4574"/>
                  </a:moveTo>
                  <a:lnTo>
                    <a:pt x="13061" y="5113"/>
                  </a:lnTo>
                  <a:lnTo>
                    <a:pt x="10699" y="5113"/>
                  </a:lnTo>
                  <a:lnTo>
                    <a:pt x="10699" y="4574"/>
                  </a:lnTo>
                  <a:close/>
                  <a:moveTo>
                    <a:pt x="3696" y="5548"/>
                  </a:moveTo>
                  <a:lnTo>
                    <a:pt x="3696" y="11435"/>
                  </a:lnTo>
                  <a:lnTo>
                    <a:pt x="2316" y="11435"/>
                  </a:lnTo>
                  <a:lnTo>
                    <a:pt x="2316" y="5548"/>
                  </a:lnTo>
                  <a:close/>
                  <a:moveTo>
                    <a:pt x="12570" y="5548"/>
                  </a:moveTo>
                  <a:lnTo>
                    <a:pt x="12570" y="11435"/>
                  </a:lnTo>
                  <a:lnTo>
                    <a:pt x="11190" y="11435"/>
                  </a:lnTo>
                  <a:lnTo>
                    <a:pt x="11190" y="5548"/>
                  </a:lnTo>
                  <a:close/>
                  <a:moveTo>
                    <a:pt x="4187" y="11880"/>
                  </a:moveTo>
                  <a:lnTo>
                    <a:pt x="4187" y="12418"/>
                  </a:lnTo>
                  <a:lnTo>
                    <a:pt x="1825" y="12418"/>
                  </a:lnTo>
                  <a:lnTo>
                    <a:pt x="1825" y="11880"/>
                  </a:lnTo>
                  <a:close/>
                  <a:moveTo>
                    <a:pt x="8620" y="11880"/>
                  </a:moveTo>
                  <a:lnTo>
                    <a:pt x="8620" y="12418"/>
                  </a:lnTo>
                  <a:lnTo>
                    <a:pt x="6257" y="12418"/>
                  </a:lnTo>
                  <a:lnTo>
                    <a:pt x="6257" y="11880"/>
                  </a:lnTo>
                  <a:close/>
                  <a:moveTo>
                    <a:pt x="13061" y="11880"/>
                  </a:moveTo>
                  <a:lnTo>
                    <a:pt x="13061" y="12418"/>
                  </a:lnTo>
                  <a:lnTo>
                    <a:pt x="10699" y="12418"/>
                  </a:lnTo>
                  <a:lnTo>
                    <a:pt x="10699" y="11880"/>
                  </a:lnTo>
                  <a:close/>
                  <a:moveTo>
                    <a:pt x="13713" y="12853"/>
                  </a:moveTo>
                  <a:lnTo>
                    <a:pt x="13713" y="13316"/>
                  </a:lnTo>
                  <a:lnTo>
                    <a:pt x="4027" y="13316"/>
                  </a:lnTo>
                  <a:cubicBezTo>
                    <a:pt x="3734" y="13316"/>
                    <a:pt x="3734" y="13751"/>
                    <a:pt x="4027" y="13751"/>
                  </a:cubicBezTo>
                  <a:lnTo>
                    <a:pt x="14366" y="13751"/>
                  </a:lnTo>
                  <a:lnTo>
                    <a:pt x="14366" y="14308"/>
                  </a:lnTo>
                  <a:lnTo>
                    <a:pt x="530" y="14308"/>
                  </a:lnTo>
                  <a:lnTo>
                    <a:pt x="530" y="13751"/>
                  </a:lnTo>
                  <a:lnTo>
                    <a:pt x="3299" y="13751"/>
                  </a:lnTo>
                  <a:cubicBezTo>
                    <a:pt x="3582" y="13751"/>
                    <a:pt x="3582" y="13316"/>
                    <a:pt x="3299" y="13316"/>
                  </a:cubicBezTo>
                  <a:lnTo>
                    <a:pt x="1182" y="13316"/>
                  </a:lnTo>
                  <a:lnTo>
                    <a:pt x="1182" y="12853"/>
                  </a:lnTo>
                  <a:close/>
                  <a:moveTo>
                    <a:pt x="7443" y="0"/>
                  </a:moveTo>
                  <a:cubicBezTo>
                    <a:pt x="7405" y="0"/>
                    <a:pt x="7367" y="10"/>
                    <a:pt x="7334" y="28"/>
                  </a:cubicBezTo>
                  <a:lnTo>
                    <a:pt x="190" y="4168"/>
                  </a:lnTo>
                  <a:cubicBezTo>
                    <a:pt x="1" y="4281"/>
                    <a:pt x="76" y="4574"/>
                    <a:pt x="303" y="4574"/>
                  </a:cubicBezTo>
                  <a:lnTo>
                    <a:pt x="1390" y="4574"/>
                  </a:lnTo>
                  <a:lnTo>
                    <a:pt x="1390" y="5330"/>
                  </a:lnTo>
                  <a:cubicBezTo>
                    <a:pt x="1390" y="5453"/>
                    <a:pt x="1484" y="5548"/>
                    <a:pt x="1607" y="5548"/>
                  </a:cubicBezTo>
                  <a:lnTo>
                    <a:pt x="1881" y="5548"/>
                  </a:lnTo>
                  <a:lnTo>
                    <a:pt x="1881" y="11435"/>
                  </a:lnTo>
                  <a:lnTo>
                    <a:pt x="1607" y="11435"/>
                  </a:lnTo>
                  <a:cubicBezTo>
                    <a:pt x="1484" y="11435"/>
                    <a:pt x="1390" y="11539"/>
                    <a:pt x="1390" y="11653"/>
                  </a:cubicBezTo>
                  <a:lnTo>
                    <a:pt x="1390" y="12409"/>
                  </a:lnTo>
                  <a:lnTo>
                    <a:pt x="964" y="12409"/>
                  </a:lnTo>
                  <a:cubicBezTo>
                    <a:pt x="842" y="12409"/>
                    <a:pt x="738" y="12513"/>
                    <a:pt x="738" y="12636"/>
                  </a:cubicBezTo>
                  <a:lnTo>
                    <a:pt x="738" y="13316"/>
                  </a:lnTo>
                  <a:lnTo>
                    <a:pt x="312" y="13316"/>
                  </a:lnTo>
                  <a:cubicBezTo>
                    <a:pt x="190" y="13316"/>
                    <a:pt x="86" y="13411"/>
                    <a:pt x="86" y="13533"/>
                  </a:cubicBezTo>
                  <a:lnTo>
                    <a:pt x="86" y="14526"/>
                  </a:lnTo>
                  <a:cubicBezTo>
                    <a:pt x="86" y="14639"/>
                    <a:pt x="190" y="14743"/>
                    <a:pt x="312" y="14743"/>
                  </a:cubicBezTo>
                  <a:lnTo>
                    <a:pt x="14583" y="14743"/>
                  </a:lnTo>
                  <a:cubicBezTo>
                    <a:pt x="14706" y="14743"/>
                    <a:pt x="14800" y="14639"/>
                    <a:pt x="14800" y="14526"/>
                  </a:cubicBezTo>
                  <a:lnTo>
                    <a:pt x="14800" y="13533"/>
                  </a:lnTo>
                  <a:cubicBezTo>
                    <a:pt x="14800" y="13416"/>
                    <a:pt x="14714" y="13315"/>
                    <a:pt x="14598" y="13315"/>
                  </a:cubicBezTo>
                  <a:cubicBezTo>
                    <a:pt x="14593" y="13315"/>
                    <a:pt x="14588" y="13316"/>
                    <a:pt x="14583" y="13316"/>
                  </a:cubicBezTo>
                  <a:lnTo>
                    <a:pt x="14148" y="13316"/>
                  </a:lnTo>
                  <a:lnTo>
                    <a:pt x="14148" y="12636"/>
                  </a:lnTo>
                  <a:cubicBezTo>
                    <a:pt x="14148" y="12513"/>
                    <a:pt x="14044" y="12409"/>
                    <a:pt x="13931" y="12409"/>
                  </a:cubicBezTo>
                  <a:lnTo>
                    <a:pt x="13496" y="12409"/>
                  </a:lnTo>
                  <a:lnTo>
                    <a:pt x="13496" y="11653"/>
                  </a:lnTo>
                  <a:cubicBezTo>
                    <a:pt x="13496" y="11539"/>
                    <a:pt x="13392" y="11435"/>
                    <a:pt x="13279" y="11435"/>
                  </a:cubicBezTo>
                  <a:lnTo>
                    <a:pt x="13005" y="11435"/>
                  </a:lnTo>
                  <a:lnTo>
                    <a:pt x="13005" y="5548"/>
                  </a:lnTo>
                  <a:lnTo>
                    <a:pt x="13279" y="5548"/>
                  </a:lnTo>
                  <a:cubicBezTo>
                    <a:pt x="13392" y="5548"/>
                    <a:pt x="13496" y="5453"/>
                    <a:pt x="13496" y="5330"/>
                  </a:cubicBezTo>
                  <a:lnTo>
                    <a:pt x="13496" y="4574"/>
                  </a:lnTo>
                  <a:lnTo>
                    <a:pt x="14583" y="4574"/>
                  </a:lnTo>
                  <a:cubicBezTo>
                    <a:pt x="14800" y="4574"/>
                    <a:pt x="14885" y="4272"/>
                    <a:pt x="14687" y="4168"/>
                  </a:cubicBezTo>
                  <a:lnTo>
                    <a:pt x="12664" y="2996"/>
                  </a:lnTo>
                  <a:cubicBezTo>
                    <a:pt x="12625" y="2972"/>
                    <a:pt x="12586" y="2961"/>
                    <a:pt x="12549" y="2961"/>
                  </a:cubicBezTo>
                  <a:cubicBezTo>
                    <a:pt x="12358" y="2961"/>
                    <a:pt x="12233" y="3247"/>
                    <a:pt x="12447" y="3374"/>
                  </a:cubicBezTo>
                  <a:lnTo>
                    <a:pt x="13770" y="4130"/>
                  </a:lnTo>
                  <a:lnTo>
                    <a:pt x="10207" y="4130"/>
                  </a:lnTo>
                  <a:cubicBezTo>
                    <a:pt x="9914" y="4130"/>
                    <a:pt x="9914" y="4574"/>
                    <a:pt x="10207" y="4574"/>
                  </a:cubicBezTo>
                  <a:lnTo>
                    <a:pt x="10264" y="4574"/>
                  </a:lnTo>
                  <a:lnTo>
                    <a:pt x="10264" y="5330"/>
                  </a:lnTo>
                  <a:cubicBezTo>
                    <a:pt x="10264" y="5444"/>
                    <a:pt x="10358" y="5548"/>
                    <a:pt x="10481" y="5548"/>
                  </a:cubicBezTo>
                  <a:lnTo>
                    <a:pt x="10746" y="5548"/>
                  </a:lnTo>
                  <a:lnTo>
                    <a:pt x="10746" y="11435"/>
                  </a:lnTo>
                  <a:lnTo>
                    <a:pt x="10481" y="11435"/>
                  </a:lnTo>
                  <a:cubicBezTo>
                    <a:pt x="10358" y="11435"/>
                    <a:pt x="10264" y="11539"/>
                    <a:pt x="10264" y="11653"/>
                  </a:cubicBezTo>
                  <a:lnTo>
                    <a:pt x="10264" y="12409"/>
                  </a:lnTo>
                  <a:lnTo>
                    <a:pt x="9054" y="12409"/>
                  </a:lnTo>
                  <a:lnTo>
                    <a:pt x="9054" y="11653"/>
                  </a:lnTo>
                  <a:cubicBezTo>
                    <a:pt x="9054" y="11539"/>
                    <a:pt x="8960" y="11435"/>
                    <a:pt x="8837" y="11435"/>
                  </a:cubicBezTo>
                  <a:lnTo>
                    <a:pt x="8572" y="11435"/>
                  </a:lnTo>
                  <a:lnTo>
                    <a:pt x="8572" y="6436"/>
                  </a:lnTo>
                  <a:cubicBezTo>
                    <a:pt x="8572" y="6290"/>
                    <a:pt x="8461" y="6216"/>
                    <a:pt x="8350" y="6216"/>
                  </a:cubicBezTo>
                  <a:cubicBezTo>
                    <a:pt x="8239" y="6216"/>
                    <a:pt x="8128" y="6290"/>
                    <a:pt x="8128" y="6436"/>
                  </a:cubicBezTo>
                  <a:lnTo>
                    <a:pt x="8128" y="11435"/>
                  </a:lnTo>
                  <a:lnTo>
                    <a:pt x="6748" y="11435"/>
                  </a:lnTo>
                  <a:lnTo>
                    <a:pt x="6748" y="6436"/>
                  </a:lnTo>
                  <a:cubicBezTo>
                    <a:pt x="6748" y="6290"/>
                    <a:pt x="6640" y="6216"/>
                    <a:pt x="6531" y="6216"/>
                  </a:cubicBezTo>
                  <a:cubicBezTo>
                    <a:pt x="6422" y="6216"/>
                    <a:pt x="6314" y="6290"/>
                    <a:pt x="6314" y="6436"/>
                  </a:cubicBezTo>
                  <a:lnTo>
                    <a:pt x="6314" y="11435"/>
                  </a:lnTo>
                  <a:lnTo>
                    <a:pt x="6039" y="11435"/>
                  </a:lnTo>
                  <a:cubicBezTo>
                    <a:pt x="5917" y="11435"/>
                    <a:pt x="5822" y="11539"/>
                    <a:pt x="5822" y="11653"/>
                  </a:cubicBezTo>
                  <a:lnTo>
                    <a:pt x="5822" y="12409"/>
                  </a:lnTo>
                  <a:lnTo>
                    <a:pt x="4622" y="12409"/>
                  </a:lnTo>
                  <a:lnTo>
                    <a:pt x="4622" y="11653"/>
                  </a:lnTo>
                  <a:cubicBezTo>
                    <a:pt x="4622" y="11539"/>
                    <a:pt x="4527" y="11435"/>
                    <a:pt x="4405" y="11435"/>
                  </a:cubicBezTo>
                  <a:lnTo>
                    <a:pt x="4130" y="11435"/>
                  </a:lnTo>
                  <a:lnTo>
                    <a:pt x="4130" y="5548"/>
                  </a:lnTo>
                  <a:lnTo>
                    <a:pt x="4405" y="5548"/>
                  </a:lnTo>
                  <a:cubicBezTo>
                    <a:pt x="4527" y="5548"/>
                    <a:pt x="4622" y="5453"/>
                    <a:pt x="4622" y="5330"/>
                  </a:cubicBezTo>
                  <a:lnTo>
                    <a:pt x="4622" y="4574"/>
                  </a:lnTo>
                  <a:lnTo>
                    <a:pt x="4641" y="4574"/>
                  </a:lnTo>
                  <a:cubicBezTo>
                    <a:pt x="4931" y="4574"/>
                    <a:pt x="4934" y="4139"/>
                    <a:pt x="4650" y="4139"/>
                  </a:cubicBezTo>
                  <a:cubicBezTo>
                    <a:pt x="4647" y="4139"/>
                    <a:pt x="4644" y="4139"/>
                    <a:pt x="4641" y="4139"/>
                  </a:cubicBezTo>
                  <a:lnTo>
                    <a:pt x="1116" y="4139"/>
                  </a:lnTo>
                  <a:lnTo>
                    <a:pt x="7438" y="473"/>
                  </a:lnTo>
                  <a:lnTo>
                    <a:pt x="11880" y="3043"/>
                  </a:lnTo>
                  <a:cubicBezTo>
                    <a:pt x="11920" y="3068"/>
                    <a:pt x="11959" y="3078"/>
                    <a:pt x="11995" y="3078"/>
                  </a:cubicBezTo>
                  <a:cubicBezTo>
                    <a:pt x="12184" y="3078"/>
                    <a:pt x="12303" y="2792"/>
                    <a:pt x="12097" y="2665"/>
                  </a:cubicBezTo>
                  <a:lnTo>
                    <a:pt x="7552" y="28"/>
                  </a:lnTo>
                  <a:cubicBezTo>
                    <a:pt x="7519" y="10"/>
                    <a:pt x="7481" y="0"/>
                    <a:pt x="744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37"/>
            <p:cNvSpPr/>
            <p:nvPr/>
          </p:nvSpPr>
          <p:spPr>
            <a:xfrm>
              <a:off x="7660725" y="2125650"/>
              <a:ext cx="46800" cy="82425"/>
            </a:xfrm>
            <a:custGeom>
              <a:avLst/>
              <a:gdLst/>
              <a:ahLst/>
              <a:cxnLst/>
              <a:rect l="l" t="t" r="r" b="b"/>
              <a:pathLst>
                <a:path w="1872" h="3297" extrusionOk="0">
                  <a:moveTo>
                    <a:pt x="719" y="714"/>
                  </a:moveTo>
                  <a:lnTo>
                    <a:pt x="719" y="1385"/>
                  </a:lnTo>
                  <a:cubicBezTo>
                    <a:pt x="350" y="1319"/>
                    <a:pt x="350" y="789"/>
                    <a:pt x="719" y="714"/>
                  </a:cubicBezTo>
                  <a:close/>
                  <a:moveTo>
                    <a:pt x="1154" y="1905"/>
                  </a:moveTo>
                  <a:cubicBezTo>
                    <a:pt x="1532" y="1980"/>
                    <a:pt x="1532" y="2509"/>
                    <a:pt x="1154" y="2585"/>
                  </a:cubicBezTo>
                  <a:lnTo>
                    <a:pt x="1154" y="1905"/>
                  </a:lnTo>
                  <a:close/>
                  <a:moveTo>
                    <a:pt x="936" y="0"/>
                  </a:moveTo>
                  <a:cubicBezTo>
                    <a:pt x="828" y="0"/>
                    <a:pt x="719" y="71"/>
                    <a:pt x="719" y="213"/>
                  </a:cubicBezTo>
                  <a:lnTo>
                    <a:pt x="719" y="260"/>
                  </a:lnTo>
                  <a:cubicBezTo>
                    <a:pt x="312" y="345"/>
                    <a:pt x="1" y="667"/>
                    <a:pt x="1" y="1054"/>
                  </a:cubicBezTo>
                  <a:cubicBezTo>
                    <a:pt x="1" y="1432"/>
                    <a:pt x="312" y="1763"/>
                    <a:pt x="719" y="1838"/>
                  </a:cubicBezTo>
                  <a:lnTo>
                    <a:pt x="719" y="2576"/>
                  </a:lnTo>
                  <a:cubicBezTo>
                    <a:pt x="568" y="2538"/>
                    <a:pt x="454" y="2405"/>
                    <a:pt x="445" y="2245"/>
                  </a:cubicBezTo>
                  <a:cubicBezTo>
                    <a:pt x="445" y="2098"/>
                    <a:pt x="336" y="2025"/>
                    <a:pt x="227" y="2025"/>
                  </a:cubicBezTo>
                  <a:cubicBezTo>
                    <a:pt x="119" y="2025"/>
                    <a:pt x="10" y="2098"/>
                    <a:pt x="10" y="2245"/>
                  </a:cubicBezTo>
                  <a:cubicBezTo>
                    <a:pt x="10" y="2623"/>
                    <a:pt x="312" y="2954"/>
                    <a:pt x="719" y="3029"/>
                  </a:cubicBezTo>
                  <a:lnTo>
                    <a:pt x="719" y="3076"/>
                  </a:lnTo>
                  <a:cubicBezTo>
                    <a:pt x="719" y="3223"/>
                    <a:pt x="828" y="3296"/>
                    <a:pt x="936" y="3296"/>
                  </a:cubicBezTo>
                  <a:cubicBezTo>
                    <a:pt x="1045" y="3296"/>
                    <a:pt x="1154" y="3223"/>
                    <a:pt x="1154" y="3076"/>
                  </a:cubicBezTo>
                  <a:lnTo>
                    <a:pt x="1154" y="3029"/>
                  </a:lnTo>
                  <a:cubicBezTo>
                    <a:pt x="1569" y="2944"/>
                    <a:pt x="1872" y="2623"/>
                    <a:pt x="1872" y="2245"/>
                  </a:cubicBezTo>
                  <a:cubicBezTo>
                    <a:pt x="1872" y="1857"/>
                    <a:pt x="1569" y="1536"/>
                    <a:pt x="1154" y="1451"/>
                  </a:cubicBezTo>
                  <a:lnTo>
                    <a:pt x="1154" y="714"/>
                  </a:lnTo>
                  <a:cubicBezTo>
                    <a:pt x="1314" y="761"/>
                    <a:pt x="1418" y="893"/>
                    <a:pt x="1437" y="1054"/>
                  </a:cubicBezTo>
                  <a:cubicBezTo>
                    <a:pt x="1437" y="1196"/>
                    <a:pt x="1546" y="1267"/>
                    <a:pt x="1654" y="1267"/>
                  </a:cubicBezTo>
                  <a:cubicBezTo>
                    <a:pt x="1763" y="1267"/>
                    <a:pt x="1872" y="1196"/>
                    <a:pt x="1872" y="1054"/>
                  </a:cubicBezTo>
                  <a:cubicBezTo>
                    <a:pt x="1872" y="667"/>
                    <a:pt x="1569" y="345"/>
                    <a:pt x="1154" y="260"/>
                  </a:cubicBezTo>
                  <a:lnTo>
                    <a:pt x="1154" y="213"/>
                  </a:lnTo>
                  <a:cubicBezTo>
                    <a:pt x="1154" y="71"/>
                    <a:pt x="1045" y="0"/>
                    <a:pt x="9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37"/>
            <p:cNvSpPr/>
            <p:nvPr/>
          </p:nvSpPr>
          <p:spPr>
            <a:xfrm>
              <a:off x="7604325" y="2107100"/>
              <a:ext cx="139350" cy="119350"/>
            </a:xfrm>
            <a:custGeom>
              <a:avLst/>
              <a:gdLst/>
              <a:ahLst/>
              <a:cxnLst/>
              <a:rect l="l" t="t" r="r" b="b"/>
              <a:pathLst>
                <a:path w="5574" h="4774" extrusionOk="0">
                  <a:moveTo>
                    <a:pt x="3181" y="436"/>
                  </a:moveTo>
                  <a:cubicBezTo>
                    <a:pt x="4179" y="436"/>
                    <a:pt x="5139" y="1212"/>
                    <a:pt x="5139" y="2382"/>
                  </a:cubicBezTo>
                  <a:cubicBezTo>
                    <a:pt x="5139" y="3459"/>
                    <a:pt x="4270" y="4329"/>
                    <a:pt x="3192" y="4329"/>
                  </a:cubicBezTo>
                  <a:cubicBezTo>
                    <a:pt x="1463" y="4329"/>
                    <a:pt x="593" y="2231"/>
                    <a:pt x="1822" y="1012"/>
                  </a:cubicBezTo>
                  <a:cubicBezTo>
                    <a:pt x="2216" y="614"/>
                    <a:pt x="2703" y="436"/>
                    <a:pt x="3181" y="436"/>
                  </a:cubicBezTo>
                  <a:close/>
                  <a:moveTo>
                    <a:pt x="3181" y="0"/>
                  </a:moveTo>
                  <a:cubicBezTo>
                    <a:pt x="1071" y="0"/>
                    <a:pt x="1" y="2564"/>
                    <a:pt x="1501" y="4064"/>
                  </a:cubicBezTo>
                  <a:cubicBezTo>
                    <a:pt x="1987" y="4554"/>
                    <a:pt x="2586" y="4773"/>
                    <a:pt x="3174" y="4773"/>
                  </a:cubicBezTo>
                  <a:cubicBezTo>
                    <a:pt x="4399" y="4773"/>
                    <a:pt x="5574" y="3819"/>
                    <a:pt x="5574" y="2382"/>
                  </a:cubicBezTo>
                  <a:cubicBezTo>
                    <a:pt x="5574" y="1068"/>
                    <a:pt x="4506" y="10"/>
                    <a:pt x="3192" y="0"/>
                  </a:cubicBezTo>
                  <a:cubicBezTo>
                    <a:pt x="3188" y="0"/>
                    <a:pt x="3184" y="0"/>
                    <a:pt x="318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8" name="Google Shape;1178;p37"/>
          <p:cNvGrpSpPr/>
          <p:nvPr/>
        </p:nvGrpSpPr>
        <p:grpSpPr>
          <a:xfrm>
            <a:off x="5124300" y="2148925"/>
            <a:ext cx="295350" cy="368600"/>
            <a:chOff x="3841250" y="2071650"/>
            <a:chExt cx="295350" cy="368600"/>
          </a:xfrm>
        </p:grpSpPr>
        <p:sp>
          <p:nvSpPr>
            <p:cNvPr id="1179" name="Google Shape;1179;p37"/>
            <p:cNvSpPr/>
            <p:nvPr/>
          </p:nvSpPr>
          <p:spPr>
            <a:xfrm>
              <a:off x="3841250" y="2071650"/>
              <a:ext cx="295350" cy="368600"/>
            </a:xfrm>
            <a:custGeom>
              <a:avLst/>
              <a:gdLst/>
              <a:ahLst/>
              <a:cxnLst/>
              <a:rect l="l" t="t" r="r" b="b"/>
              <a:pathLst>
                <a:path w="11814" h="14744" extrusionOk="0">
                  <a:moveTo>
                    <a:pt x="1418" y="1"/>
                  </a:moveTo>
                  <a:cubicBezTo>
                    <a:pt x="633" y="1"/>
                    <a:pt x="0" y="634"/>
                    <a:pt x="0" y="1418"/>
                  </a:cubicBezTo>
                  <a:lnTo>
                    <a:pt x="0" y="13326"/>
                  </a:lnTo>
                  <a:cubicBezTo>
                    <a:pt x="0" y="14101"/>
                    <a:pt x="633" y="14744"/>
                    <a:pt x="1418" y="14744"/>
                  </a:cubicBezTo>
                  <a:lnTo>
                    <a:pt x="10396" y="14744"/>
                  </a:lnTo>
                  <a:cubicBezTo>
                    <a:pt x="11171" y="14744"/>
                    <a:pt x="11814" y="14101"/>
                    <a:pt x="11814" y="13326"/>
                  </a:cubicBezTo>
                  <a:lnTo>
                    <a:pt x="11814" y="10671"/>
                  </a:lnTo>
                  <a:cubicBezTo>
                    <a:pt x="11814" y="10543"/>
                    <a:pt x="11717" y="10479"/>
                    <a:pt x="11620" y="10479"/>
                  </a:cubicBezTo>
                  <a:cubicBezTo>
                    <a:pt x="11523" y="10479"/>
                    <a:pt x="11426" y="10543"/>
                    <a:pt x="11426" y="10671"/>
                  </a:cubicBezTo>
                  <a:lnTo>
                    <a:pt x="11426" y="13326"/>
                  </a:lnTo>
                  <a:cubicBezTo>
                    <a:pt x="11426" y="13893"/>
                    <a:pt x="10963" y="14356"/>
                    <a:pt x="10396" y="14356"/>
                  </a:cubicBezTo>
                  <a:lnTo>
                    <a:pt x="1418" y="14356"/>
                  </a:lnTo>
                  <a:cubicBezTo>
                    <a:pt x="841" y="14356"/>
                    <a:pt x="378" y="13893"/>
                    <a:pt x="378" y="13326"/>
                  </a:cubicBezTo>
                  <a:lnTo>
                    <a:pt x="378" y="1418"/>
                  </a:lnTo>
                  <a:cubicBezTo>
                    <a:pt x="378" y="842"/>
                    <a:pt x="841" y="379"/>
                    <a:pt x="1418" y="379"/>
                  </a:cubicBezTo>
                  <a:lnTo>
                    <a:pt x="10396" y="379"/>
                  </a:lnTo>
                  <a:cubicBezTo>
                    <a:pt x="10963" y="379"/>
                    <a:pt x="11426" y="842"/>
                    <a:pt x="11426" y="1418"/>
                  </a:cubicBezTo>
                  <a:lnTo>
                    <a:pt x="11426" y="9943"/>
                  </a:lnTo>
                  <a:cubicBezTo>
                    <a:pt x="11426" y="10047"/>
                    <a:pt x="11511" y="10132"/>
                    <a:pt x="11625" y="10132"/>
                  </a:cubicBezTo>
                  <a:cubicBezTo>
                    <a:pt x="11729" y="10132"/>
                    <a:pt x="11814" y="10047"/>
                    <a:pt x="11814" y="9943"/>
                  </a:cubicBezTo>
                  <a:lnTo>
                    <a:pt x="11814" y="1418"/>
                  </a:lnTo>
                  <a:cubicBezTo>
                    <a:pt x="11814" y="634"/>
                    <a:pt x="11171" y="1"/>
                    <a:pt x="1039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37"/>
            <p:cNvSpPr/>
            <p:nvPr/>
          </p:nvSpPr>
          <p:spPr>
            <a:xfrm>
              <a:off x="3870300" y="2208450"/>
              <a:ext cx="52950" cy="44200"/>
            </a:xfrm>
            <a:custGeom>
              <a:avLst/>
              <a:gdLst/>
              <a:ahLst/>
              <a:cxnLst/>
              <a:rect l="l" t="t" r="r" b="b"/>
              <a:pathLst>
                <a:path w="2118" h="1768" extrusionOk="0">
                  <a:moveTo>
                    <a:pt x="1513" y="379"/>
                  </a:moveTo>
                  <a:cubicBezTo>
                    <a:pt x="1636" y="379"/>
                    <a:pt x="1740" y="483"/>
                    <a:pt x="1740" y="606"/>
                  </a:cubicBezTo>
                  <a:lnTo>
                    <a:pt x="1740" y="1173"/>
                  </a:lnTo>
                  <a:cubicBezTo>
                    <a:pt x="1740" y="1286"/>
                    <a:pt x="1636" y="1390"/>
                    <a:pt x="1513" y="1390"/>
                  </a:cubicBezTo>
                  <a:lnTo>
                    <a:pt x="606" y="1390"/>
                  </a:lnTo>
                  <a:cubicBezTo>
                    <a:pt x="483" y="1390"/>
                    <a:pt x="388" y="1286"/>
                    <a:pt x="388" y="1173"/>
                  </a:cubicBezTo>
                  <a:lnTo>
                    <a:pt x="388" y="606"/>
                  </a:lnTo>
                  <a:cubicBezTo>
                    <a:pt x="388" y="483"/>
                    <a:pt x="483" y="379"/>
                    <a:pt x="606" y="379"/>
                  </a:cubicBezTo>
                  <a:close/>
                  <a:moveTo>
                    <a:pt x="606" y="1"/>
                  </a:moveTo>
                  <a:cubicBezTo>
                    <a:pt x="275" y="1"/>
                    <a:pt x="1" y="275"/>
                    <a:pt x="1" y="606"/>
                  </a:cubicBezTo>
                  <a:lnTo>
                    <a:pt x="1" y="1173"/>
                  </a:lnTo>
                  <a:cubicBezTo>
                    <a:pt x="1" y="1503"/>
                    <a:pt x="275" y="1768"/>
                    <a:pt x="606" y="1768"/>
                  </a:cubicBezTo>
                  <a:lnTo>
                    <a:pt x="1513" y="1768"/>
                  </a:lnTo>
                  <a:cubicBezTo>
                    <a:pt x="1844" y="1768"/>
                    <a:pt x="2118" y="1503"/>
                    <a:pt x="2118" y="1173"/>
                  </a:cubicBezTo>
                  <a:lnTo>
                    <a:pt x="2118" y="606"/>
                  </a:lnTo>
                  <a:cubicBezTo>
                    <a:pt x="2118" y="275"/>
                    <a:pt x="1844" y="1"/>
                    <a:pt x="151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37"/>
            <p:cNvSpPr/>
            <p:nvPr/>
          </p:nvSpPr>
          <p:spPr>
            <a:xfrm>
              <a:off x="3931725" y="2208450"/>
              <a:ext cx="52725" cy="44200"/>
            </a:xfrm>
            <a:custGeom>
              <a:avLst/>
              <a:gdLst/>
              <a:ahLst/>
              <a:cxnLst/>
              <a:rect l="l" t="t" r="r" b="b"/>
              <a:pathLst>
                <a:path w="2109" h="1768" extrusionOk="0">
                  <a:moveTo>
                    <a:pt x="1513" y="379"/>
                  </a:moveTo>
                  <a:cubicBezTo>
                    <a:pt x="1636" y="379"/>
                    <a:pt x="1730" y="483"/>
                    <a:pt x="1730" y="606"/>
                  </a:cubicBezTo>
                  <a:lnTo>
                    <a:pt x="1730" y="1173"/>
                  </a:lnTo>
                  <a:cubicBezTo>
                    <a:pt x="1730" y="1286"/>
                    <a:pt x="1636" y="1390"/>
                    <a:pt x="1513" y="1390"/>
                  </a:cubicBezTo>
                  <a:lnTo>
                    <a:pt x="596" y="1390"/>
                  </a:lnTo>
                  <a:cubicBezTo>
                    <a:pt x="483" y="1390"/>
                    <a:pt x="379" y="1286"/>
                    <a:pt x="379" y="1173"/>
                  </a:cubicBezTo>
                  <a:lnTo>
                    <a:pt x="379" y="606"/>
                  </a:lnTo>
                  <a:cubicBezTo>
                    <a:pt x="379" y="483"/>
                    <a:pt x="483" y="379"/>
                    <a:pt x="596" y="379"/>
                  </a:cubicBezTo>
                  <a:close/>
                  <a:moveTo>
                    <a:pt x="596" y="1"/>
                  </a:moveTo>
                  <a:cubicBezTo>
                    <a:pt x="266" y="1"/>
                    <a:pt x="1" y="275"/>
                    <a:pt x="1" y="606"/>
                  </a:cubicBezTo>
                  <a:lnTo>
                    <a:pt x="1" y="1173"/>
                  </a:lnTo>
                  <a:cubicBezTo>
                    <a:pt x="1" y="1503"/>
                    <a:pt x="266" y="1768"/>
                    <a:pt x="596" y="1768"/>
                  </a:cubicBezTo>
                  <a:lnTo>
                    <a:pt x="1513" y="1768"/>
                  </a:lnTo>
                  <a:cubicBezTo>
                    <a:pt x="1844" y="1768"/>
                    <a:pt x="2108" y="1503"/>
                    <a:pt x="2108" y="1173"/>
                  </a:cubicBezTo>
                  <a:lnTo>
                    <a:pt x="2108" y="606"/>
                  </a:lnTo>
                  <a:cubicBezTo>
                    <a:pt x="2108" y="275"/>
                    <a:pt x="1844" y="1"/>
                    <a:pt x="151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37"/>
            <p:cNvSpPr/>
            <p:nvPr/>
          </p:nvSpPr>
          <p:spPr>
            <a:xfrm>
              <a:off x="3992925" y="2208450"/>
              <a:ext cx="52950" cy="44200"/>
            </a:xfrm>
            <a:custGeom>
              <a:avLst/>
              <a:gdLst/>
              <a:ahLst/>
              <a:cxnLst/>
              <a:rect l="l" t="t" r="r" b="b"/>
              <a:pathLst>
                <a:path w="2118" h="1768" extrusionOk="0">
                  <a:moveTo>
                    <a:pt x="1513" y="379"/>
                  </a:moveTo>
                  <a:cubicBezTo>
                    <a:pt x="1636" y="379"/>
                    <a:pt x="1730" y="483"/>
                    <a:pt x="1730" y="606"/>
                  </a:cubicBezTo>
                  <a:lnTo>
                    <a:pt x="1730" y="1173"/>
                  </a:lnTo>
                  <a:cubicBezTo>
                    <a:pt x="1730" y="1286"/>
                    <a:pt x="1636" y="1390"/>
                    <a:pt x="1513" y="1390"/>
                  </a:cubicBezTo>
                  <a:lnTo>
                    <a:pt x="605" y="1390"/>
                  </a:lnTo>
                  <a:cubicBezTo>
                    <a:pt x="483" y="1390"/>
                    <a:pt x="379" y="1286"/>
                    <a:pt x="379" y="1173"/>
                  </a:cubicBezTo>
                  <a:lnTo>
                    <a:pt x="379" y="606"/>
                  </a:lnTo>
                  <a:cubicBezTo>
                    <a:pt x="379" y="483"/>
                    <a:pt x="483" y="379"/>
                    <a:pt x="605" y="379"/>
                  </a:cubicBezTo>
                  <a:close/>
                  <a:moveTo>
                    <a:pt x="605" y="1"/>
                  </a:moveTo>
                  <a:cubicBezTo>
                    <a:pt x="275" y="1"/>
                    <a:pt x="1" y="275"/>
                    <a:pt x="1" y="606"/>
                  </a:cubicBezTo>
                  <a:lnTo>
                    <a:pt x="1" y="1173"/>
                  </a:lnTo>
                  <a:cubicBezTo>
                    <a:pt x="1" y="1503"/>
                    <a:pt x="275" y="1768"/>
                    <a:pt x="605" y="1768"/>
                  </a:cubicBezTo>
                  <a:lnTo>
                    <a:pt x="1513" y="1768"/>
                  </a:lnTo>
                  <a:cubicBezTo>
                    <a:pt x="1843" y="1768"/>
                    <a:pt x="2118" y="1503"/>
                    <a:pt x="2118" y="1173"/>
                  </a:cubicBezTo>
                  <a:lnTo>
                    <a:pt x="2118" y="606"/>
                  </a:lnTo>
                  <a:cubicBezTo>
                    <a:pt x="2118" y="275"/>
                    <a:pt x="1843" y="1"/>
                    <a:pt x="151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37"/>
            <p:cNvSpPr/>
            <p:nvPr/>
          </p:nvSpPr>
          <p:spPr>
            <a:xfrm>
              <a:off x="4054125" y="2208450"/>
              <a:ext cx="52950" cy="44200"/>
            </a:xfrm>
            <a:custGeom>
              <a:avLst/>
              <a:gdLst/>
              <a:ahLst/>
              <a:cxnLst/>
              <a:rect l="l" t="t" r="r" b="b"/>
              <a:pathLst>
                <a:path w="2118" h="1768" extrusionOk="0">
                  <a:moveTo>
                    <a:pt x="1512" y="379"/>
                  </a:moveTo>
                  <a:cubicBezTo>
                    <a:pt x="1635" y="379"/>
                    <a:pt x="1739" y="483"/>
                    <a:pt x="1739" y="606"/>
                  </a:cubicBezTo>
                  <a:lnTo>
                    <a:pt x="1739" y="1173"/>
                  </a:lnTo>
                  <a:cubicBezTo>
                    <a:pt x="1739" y="1286"/>
                    <a:pt x="1635" y="1390"/>
                    <a:pt x="1512" y="1390"/>
                  </a:cubicBezTo>
                  <a:lnTo>
                    <a:pt x="605" y="1390"/>
                  </a:lnTo>
                  <a:cubicBezTo>
                    <a:pt x="482" y="1390"/>
                    <a:pt x="388" y="1286"/>
                    <a:pt x="388" y="1173"/>
                  </a:cubicBezTo>
                  <a:lnTo>
                    <a:pt x="388" y="606"/>
                  </a:lnTo>
                  <a:cubicBezTo>
                    <a:pt x="388" y="483"/>
                    <a:pt x="482" y="379"/>
                    <a:pt x="605" y="379"/>
                  </a:cubicBezTo>
                  <a:close/>
                  <a:moveTo>
                    <a:pt x="605" y="1"/>
                  </a:moveTo>
                  <a:cubicBezTo>
                    <a:pt x="274" y="1"/>
                    <a:pt x="10" y="275"/>
                    <a:pt x="0" y="606"/>
                  </a:cubicBezTo>
                  <a:lnTo>
                    <a:pt x="0" y="1173"/>
                  </a:lnTo>
                  <a:cubicBezTo>
                    <a:pt x="0" y="1503"/>
                    <a:pt x="274" y="1768"/>
                    <a:pt x="605" y="1768"/>
                  </a:cubicBezTo>
                  <a:lnTo>
                    <a:pt x="1512" y="1768"/>
                  </a:lnTo>
                  <a:cubicBezTo>
                    <a:pt x="1853" y="1768"/>
                    <a:pt x="2117" y="1503"/>
                    <a:pt x="2117" y="1173"/>
                  </a:cubicBezTo>
                  <a:lnTo>
                    <a:pt x="2117" y="606"/>
                  </a:lnTo>
                  <a:cubicBezTo>
                    <a:pt x="2117" y="275"/>
                    <a:pt x="1853" y="1"/>
                    <a:pt x="15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37"/>
            <p:cNvSpPr/>
            <p:nvPr/>
          </p:nvSpPr>
          <p:spPr>
            <a:xfrm>
              <a:off x="3870300" y="2261375"/>
              <a:ext cx="52950" cy="44450"/>
            </a:xfrm>
            <a:custGeom>
              <a:avLst/>
              <a:gdLst/>
              <a:ahLst/>
              <a:cxnLst/>
              <a:rect l="l" t="t" r="r" b="b"/>
              <a:pathLst>
                <a:path w="2118" h="1778" extrusionOk="0">
                  <a:moveTo>
                    <a:pt x="1513" y="388"/>
                  </a:moveTo>
                  <a:cubicBezTo>
                    <a:pt x="1636" y="388"/>
                    <a:pt x="1740" y="483"/>
                    <a:pt x="1740" y="605"/>
                  </a:cubicBezTo>
                  <a:lnTo>
                    <a:pt x="1740" y="1172"/>
                  </a:lnTo>
                  <a:cubicBezTo>
                    <a:pt x="1740" y="1295"/>
                    <a:pt x="1636" y="1390"/>
                    <a:pt x="1513" y="1390"/>
                  </a:cubicBezTo>
                  <a:lnTo>
                    <a:pt x="606" y="1390"/>
                  </a:lnTo>
                  <a:cubicBezTo>
                    <a:pt x="483" y="1390"/>
                    <a:pt x="388" y="1295"/>
                    <a:pt x="388" y="1172"/>
                  </a:cubicBezTo>
                  <a:lnTo>
                    <a:pt x="388" y="605"/>
                  </a:lnTo>
                  <a:cubicBezTo>
                    <a:pt x="388" y="483"/>
                    <a:pt x="483" y="388"/>
                    <a:pt x="606" y="388"/>
                  </a:cubicBezTo>
                  <a:close/>
                  <a:moveTo>
                    <a:pt x="606" y="1"/>
                  </a:moveTo>
                  <a:cubicBezTo>
                    <a:pt x="275" y="1"/>
                    <a:pt x="1" y="275"/>
                    <a:pt x="1" y="605"/>
                  </a:cubicBezTo>
                  <a:lnTo>
                    <a:pt x="1" y="1172"/>
                  </a:lnTo>
                  <a:cubicBezTo>
                    <a:pt x="1" y="1503"/>
                    <a:pt x="275" y="1777"/>
                    <a:pt x="606" y="1777"/>
                  </a:cubicBezTo>
                  <a:lnTo>
                    <a:pt x="1513" y="1777"/>
                  </a:lnTo>
                  <a:cubicBezTo>
                    <a:pt x="1844" y="1777"/>
                    <a:pt x="2118" y="1503"/>
                    <a:pt x="2118" y="1172"/>
                  </a:cubicBezTo>
                  <a:lnTo>
                    <a:pt x="2118" y="605"/>
                  </a:lnTo>
                  <a:cubicBezTo>
                    <a:pt x="2118" y="275"/>
                    <a:pt x="1844" y="1"/>
                    <a:pt x="151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37"/>
            <p:cNvSpPr/>
            <p:nvPr/>
          </p:nvSpPr>
          <p:spPr>
            <a:xfrm>
              <a:off x="3931725" y="2261375"/>
              <a:ext cx="52725" cy="44450"/>
            </a:xfrm>
            <a:custGeom>
              <a:avLst/>
              <a:gdLst/>
              <a:ahLst/>
              <a:cxnLst/>
              <a:rect l="l" t="t" r="r" b="b"/>
              <a:pathLst>
                <a:path w="2109" h="1778" extrusionOk="0">
                  <a:moveTo>
                    <a:pt x="1513" y="388"/>
                  </a:moveTo>
                  <a:cubicBezTo>
                    <a:pt x="1636" y="388"/>
                    <a:pt x="1730" y="483"/>
                    <a:pt x="1730" y="605"/>
                  </a:cubicBezTo>
                  <a:lnTo>
                    <a:pt x="1730" y="1172"/>
                  </a:lnTo>
                  <a:cubicBezTo>
                    <a:pt x="1730" y="1295"/>
                    <a:pt x="1636" y="1390"/>
                    <a:pt x="1513" y="1390"/>
                  </a:cubicBezTo>
                  <a:lnTo>
                    <a:pt x="596" y="1390"/>
                  </a:lnTo>
                  <a:cubicBezTo>
                    <a:pt x="483" y="1390"/>
                    <a:pt x="379" y="1295"/>
                    <a:pt x="379" y="1172"/>
                  </a:cubicBezTo>
                  <a:lnTo>
                    <a:pt x="379" y="605"/>
                  </a:lnTo>
                  <a:cubicBezTo>
                    <a:pt x="379" y="483"/>
                    <a:pt x="483" y="388"/>
                    <a:pt x="596" y="388"/>
                  </a:cubicBezTo>
                  <a:close/>
                  <a:moveTo>
                    <a:pt x="596" y="1"/>
                  </a:moveTo>
                  <a:cubicBezTo>
                    <a:pt x="266" y="1"/>
                    <a:pt x="1" y="275"/>
                    <a:pt x="1" y="605"/>
                  </a:cubicBezTo>
                  <a:lnTo>
                    <a:pt x="1" y="1172"/>
                  </a:lnTo>
                  <a:cubicBezTo>
                    <a:pt x="1" y="1503"/>
                    <a:pt x="266" y="1777"/>
                    <a:pt x="596" y="1777"/>
                  </a:cubicBezTo>
                  <a:lnTo>
                    <a:pt x="1513" y="1777"/>
                  </a:lnTo>
                  <a:cubicBezTo>
                    <a:pt x="1844" y="1777"/>
                    <a:pt x="2108" y="1503"/>
                    <a:pt x="2108" y="1172"/>
                  </a:cubicBezTo>
                  <a:lnTo>
                    <a:pt x="2108" y="605"/>
                  </a:lnTo>
                  <a:cubicBezTo>
                    <a:pt x="2108" y="275"/>
                    <a:pt x="1844" y="1"/>
                    <a:pt x="151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37"/>
            <p:cNvSpPr/>
            <p:nvPr/>
          </p:nvSpPr>
          <p:spPr>
            <a:xfrm>
              <a:off x="3992925" y="2261375"/>
              <a:ext cx="52950" cy="44450"/>
            </a:xfrm>
            <a:custGeom>
              <a:avLst/>
              <a:gdLst/>
              <a:ahLst/>
              <a:cxnLst/>
              <a:rect l="l" t="t" r="r" b="b"/>
              <a:pathLst>
                <a:path w="2118" h="1778" extrusionOk="0">
                  <a:moveTo>
                    <a:pt x="1513" y="388"/>
                  </a:moveTo>
                  <a:cubicBezTo>
                    <a:pt x="1636" y="388"/>
                    <a:pt x="1730" y="483"/>
                    <a:pt x="1730" y="605"/>
                  </a:cubicBezTo>
                  <a:lnTo>
                    <a:pt x="1730" y="1172"/>
                  </a:lnTo>
                  <a:cubicBezTo>
                    <a:pt x="1730" y="1295"/>
                    <a:pt x="1636" y="1390"/>
                    <a:pt x="1513" y="1390"/>
                  </a:cubicBezTo>
                  <a:lnTo>
                    <a:pt x="605" y="1390"/>
                  </a:lnTo>
                  <a:cubicBezTo>
                    <a:pt x="483" y="1390"/>
                    <a:pt x="379" y="1295"/>
                    <a:pt x="379" y="1172"/>
                  </a:cubicBezTo>
                  <a:lnTo>
                    <a:pt x="379" y="605"/>
                  </a:lnTo>
                  <a:cubicBezTo>
                    <a:pt x="379" y="483"/>
                    <a:pt x="483" y="388"/>
                    <a:pt x="605" y="388"/>
                  </a:cubicBezTo>
                  <a:close/>
                  <a:moveTo>
                    <a:pt x="605" y="1"/>
                  </a:moveTo>
                  <a:cubicBezTo>
                    <a:pt x="275" y="1"/>
                    <a:pt x="1" y="275"/>
                    <a:pt x="1" y="605"/>
                  </a:cubicBezTo>
                  <a:lnTo>
                    <a:pt x="1" y="1172"/>
                  </a:lnTo>
                  <a:cubicBezTo>
                    <a:pt x="1" y="1503"/>
                    <a:pt x="275" y="1777"/>
                    <a:pt x="605" y="1777"/>
                  </a:cubicBezTo>
                  <a:lnTo>
                    <a:pt x="1513" y="1777"/>
                  </a:lnTo>
                  <a:cubicBezTo>
                    <a:pt x="1843" y="1777"/>
                    <a:pt x="2118" y="1503"/>
                    <a:pt x="2118" y="1172"/>
                  </a:cubicBezTo>
                  <a:lnTo>
                    <a:pt x="2118" y="605"/>
                  </a:lnTo>
                  <a:cubicBezTo>
                    <a:pt x="2118" y="275"/>
                    <a:pt x="1843" y="1"/>
                    <a:pt x="151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37"/>
            <p:cNvSpPr/>
            <p:nvPr/>
          </p:nvSpPr>
          <p:spPr>
            <a:xfrm>
              <a:off x="4054125" y="2261375"/>
              <a:ext cx="52950" cy="44450"/>
            </a:xfrm>
            <a:custGeom>
              <a:avLst/>
              <a:gdLst/>
              <a:ahLst/>
              <a:cxnLst/>
              <a:rect l="l" t="t" r="r" b="b"/>
              <a:pathLst>
                <a:path w="2118" h="1778" extrusionOk="0">
                  <a:moveTo>
                    <a:pt x="1512" y="388"/>
                  </a:moveTo>
                  <a:cubicBezTo>
                    <a:pt x="1635" y="388"/>
                    <a:pt x="1739" y="483"/>
                    <a:pt x="1739" y="605"/>
                  </a:cubicBezTo>
                  <a:lnTo>
                    <a:pt x="1739" y="1172"/>
                  </a:lnTo>
                  <a:cubicBezTo>
                    <a:pt x="1739" y="1295"/>
                    <a:pt x="1635" y="1390"/>
                    <a:pt x="1512" y="1390"/>
                  </a:cubicBezTo>
                  <a:lnTo>
                    <a:pt x="605" y="1390"/>
                  </a:lnTo>
                  <a:cubicBezTo>
                    <a:pt x="482" y="1390"/>
                    <a:pt x="388" y="1295"/>
                    <a:pt x="388" y="1172"/>
                  </a:cubicBezTo>
                  <a:lnTo>
                    <a:pt x="388" y="605"/>
                  </a:lnTo>
                  <a:cubicBezTo>
                    <a:pt x="388" y="483"/>
                    <a:pt x="482" y="388"/>
                    <a:pt x="605" y="388"/>
                  </a:cubicBezTo>
                  <a:close/>
                  <a:moveTo>
                    <a:pt x="605" y="1"/>
                  </a:moveTo>
                  <a:cubicBezTo>
                    <a:pt x="274" y="1"/>
                    <a:pt x="10" y="275"/>
                    <a:pt x="0" y="605"/>
                  </a:cubicBezTo>
                  <a:lnTo>
                    <a:pt x="0" y="1172"/>
                  </a:lnTo>
                  <a:cubicBezTo>
                    <a:pt x="0" y="1503"/>
                    <a:pt x="274" y="1777"/>
                    <a:pt x="605" y="1777"/>
                  </a:cubicBezTo>
                  <a:lnTo>
                    <a:pt x="1512" y="1777"/>
                  </a:lnTo>
                  <a:cubicBezTo>
                    <a:pt x="1853" y="1777"/>
                    <a:pt x="2117" y="1503"/>
                    <a:pt x="2117" y="1172"/>
                  </a:cubicBezTo>
                  <a:lnTo>
                    <a:pt x="2117" y="605"/>
                  </a:lnTo>
                  <a:cubicBezTo>
                    <a:pt x="2117" y="275"/>
                    <a:pt x="1853" y="1"/>
                    <a:pt x="15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37"/>
            <p:cNvSpPr/>
            <p:nvPr/>
          </p:nvSpPr>
          <p:spPr>
            <a:xfrm>
              <a:off x="3870300" y="2314550"/>
              <a:ext cx="52950" cy="44200"/>
            </a:xfrm>
            <a:custGeom>
              <a:avLst/>
              <a:gdLst/>
              <a:ahLst/>
              <a:cxnLst/>
              <a:rect l="l" t="t" r="r" b="b"/>
              <a:pathLst>
                <a:path w="2118" h="1768" extrusionOk="0">
                  <a:moveTo>
                    <a:pt x="1513" y="378"/>
                  </a:moveTo>
                  <a:cubicBezTo>
                    <a:pt x="1636" y="378"/>
                    <a:pt x="1740" y="473"/>
                    <a:pt x="1740" y="595"/>
                  </a:cubicBezTo>
                  <a:lnTo>
                    <a:pt x="1740" y="1162"/>
                  </a:lnTo>
                  <a:cubicBezTo>
                    <a:pt x="1740" y="1285"/>
                    <a:pt x="1636" y="1380"/>
                    <a:pt x="1513" y="1380"/>
                  </a:cubicBezTo>
                  <a:lnTo>
                    <a:pt x="606" y="1380"/>
                  </a:lnTo>
                  <a:cubicBezTo>
                    <a:pt x="483" y="1380"/>
                    <a:pt x="388" y="1285"/>
                    <a:pt x="388" y="1162"/>
                  </a:cubicBezTo>
                  <a:lnTo>
                    <a:pt x="388" y="595"/>
                  </a:lnTo>
                  <a:cubicBezTo>
                    <a:pt x="388" y="473"/>
                    <a:pt x="483" y="378"/>
                    <a:pt x="606" y="378"/>
                  </a:cubicBezTo>
                  <a:close/>
                  <a:moveTo>
                    <a:pt x="606" y="0"/>
                  </a:moveTo>
                  <a:cubicBezTo>
                    <a:pt x="275" y="0"/>
                    <a:pt x="1" y="265"/>
                    <a:pt x="1" y="595"/>
                  </a:cubicBezTo>
                  <a:lnTo>
                    <a:pt x="1" y="1162"/>
                  </a:lnTo>
                  <a:cubicBezTo>
                    <a:pt x="1" y="1493"/>
                    <a:pt x="275" y="1767"/>
                    <a:pt x="606" y="1767"/>
                  </a:cubicBezTo>
                  <a:lnTo>
                    <a:pt x="1513" y="1767"/>
                  </a:lnTo>
                  <a:cubicBezTo>
                    <a:pt x="1844" y="1767"/>
                    <a:pt x="2118" y="1493"/>
                    <a:pt x="2118" y="1162"/>
                  </a:cubicBezTo>
                  <a:lnTo>
                    <a:pt x="2118" y="595"/>
                  </a:lnTo>
                  <a:cubicBezTo>
                    <a:pt x="2118" y="265"/>
                    <a:pt x="1844" y="0"/>
                    <a:pt x="15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37"/>
            <p:cNvSpPr/>
            <p:nvPr/>
          </p:nvSpPr>
          <p:spPr>
            <a:xfrm>
              <a:off x="3931725" y="2314550"/>
              <a:ext cx="52725" cy="44200"/>
            </a:xfrm>
            <a:custGeom>
              <a:avLst/>
              <a:gdLst/>
              <a:ahLst/>
              <a:cxnLst/>
              <a:rect l="l" t="t" r="r" b="b"/>
              <a:pathLst>
                <a:path w="2109" h="1768" extrusionOk="0">
                  <a:moveTo>
                    <a:pt x="1513" y="378"/>
                  </a:moveTo>
                  <a:cubicBezTo>
                    <a:pt x="1636" y="378"/>
                    <a:pt x="1730" y="473"/>
                    <a:pt x="1730" y="595"/>
                  </a:cubicBezTo>
                  <a:lnTo>
                    <a:pt x="1730" y="1162"/>
                  </a:lnTo>
                  <a:cubicBezTo>
                    <a:pt x="1730" y="1285"/>
                    <a:pt x="1636" y="1380"/>
                    <a:pt x="1513" y="1380"/>
                  </a:cubicBezTo>
                  <a:lnTo>
                    <a:pt x="596" y="1380"/>
                  </a:lnTo>
                  <a:cubicBezTo>
                    <a:pt x="483" y="1380"/>
                    <a:pt x="379" y="1285"/>
                    <a:pt x="379" y="1162"/>
                  </a:cubicBezTo>
                  <a:lnTo>
                    <a:pt x="379" y="595"/>
                  </a:lnTo>
                  <a:cubicBezTo>
                    <a:pt x="379" y="473"/>
                    <a:pt x="483" y="378"/>
                    <a:pt x="596" y="378"/>
                  </a:cubicBezTo>
                  <a:close/>
                  <a:moveTo>
                    <a:pt x="596" y="0"/>
                  </a:moveTo>
                  <a:cubicBezTo>
                    <a:pt x="266" y="0"/>
                    <a:pt x="1" y="265"/>
                    <a:pt x="1" y="595"/>
                  </a:cubicBezTo>
                  <a:lnTo>
                    <a:pt x="1" y="1162"/>
                  </a:lnTo>
                  <a:cubicBezTo>
                    <a:pt x="1" y="1493"/>
                    <a:pt x="266" y="1767"/>
                    <a:pt x="596" y="1767"/>
                  </a:cubicBezTo>
                  <a:lnTo>
                    <a:pt x="1513" y="1767"/>
                  </a:lnTo>
                  <a:cubicBezTo>
                    <a:pt x="1844" y="1767"/>
                    <a:pt x="2108" y="1493"/>
                    <a:pt x="2108" y="1162"/>
                  </a:cubicBezTo>
                  <a:lnTo>
                    <a:pt x="2108" y="595"/>
                  </a:lnTo>
                  <a:cubicBezTo>
                    <a:pt x="2108" y="265"/>
                    <a:pt x="1844" y="0"/>
                    <a:pt x="15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37"/>
            <p:cNvSpPr/>
            <p:nvPr/>
          </p:nvSpPr>
          <p:spPr>
            <a:xfrm>
              <a:off x="3992925" y="2314550"/>
              <a:ext cx="52950" cy="44200"/>
            </a:xfrm>
            <a:custGeom>
              <a:avLst/>
              <a:gdLst/>
              <a:ahLst/>
              <a:cxnLst/>
              <a:rect l="l" t="t" r="r" b="b"/>
              <a:pathLst>
                <a:path w="2118" h="1768" extrusionOk="0">
                  <a:moveTo>
                    <a:pt x="1513" y="378"/>
                  </a:moveTo>
                  <a:cubicBezTo>
                    <a:pt x="1636" y="378"/>
                    <a:pt x="1730" y="473"/>
                    <a:pt x="1730" y="595"/>
                  </a:cubicBezTo>
                  <a:lnTo>
                    <a:pt x="1730" y="1162"/>
                  </a:lnTo>
                  <a:cubicBezTo>
                    <a:pt x="1730" y="1285"/>
                    <a:pt x="1636" y="1380"/>
                    <a:pt x="1513" y="1380"/>
                  </a:cubicBezTo>
                  <a:lnTo>
                    <a:pt x="605" y="1380"/>
                  </a:lnTo>
                  <a:cubicBezTo>
                    <a:pt x="483" y="1380"/>
                    <a:pt x="379" y="1285"/>
                    <a:pt x="379" y="1162"/>
                  </a:cubicBezTo>
                  <a:lnTo>
                    <a:pt x="379" y="595"/>
                  </a:lnTo>
                  <a:cubicBezTo>
                    <a:pt x="379" y="473"/>
                    <a:pt x="483" y="378"/>
                    <a:pt x="605" y="378"/>
                  </a:cubicBezTo>
                  <a:close/>
                  <a:moveTo>
                    <a:pt x="605" y="0"/>
                  </a:moveTo>
                  <a:cubicBezTo>
                    <a:pt x="275" y="0"/>
                    <a:pt x="1" y="265"/>
                    <a:pt x="1" y="595"/>
                  </a:cubicBezTo>
                  <a:lnTo>
                    <a:pt x="1" y="1162"/>
                  </a:lnTo>
                  <a:cubicBezTo>
                    <a:pt x="1" y="1493"/>
                    <a:pt x="275" y="1767"/>
                    <a:pt x="605" y="1767"/>
                  </a:cubicBezTo>
                  <a:lnTo>
                    <a:pt x="1513" y="1767"/>
                  </a:lnTo>
                  <a:cubicBezTo>
                    <a:pt x="1843" y="1767"/>
                    <a:pt x="2118" y="1493"/>
                    <a:pt x="2118" y="1162"/>
                  </a:cubicBezTo>
                  <a:lnTo>
                    <a:pt x="2118" y="595"/>
                  </a:lnTo>
                  <a:cubicBezTo>
                    <a:pt x="2118" y="265"/>
                    <a:pt x="1843" y="0"/>
                    <a:pt x="15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37"/>
            <p:cNvSpPr/>
            <p:nvPr/>
          </p:nvSpPr>
          <p:spPr>
            <a:xfrm>
              <a:off x="3870300" y="2367450"/>
              <a:ext cx="52950" cy="44225"/>
            </a:xfrm>
            <a:custGeom>
              <a:avLst/>
              <a:gdLst/>
              <a:ahLst/>
              <a:cxnLst/>
              <a:rect l="l" t="t" r="r" b="b"/>
              <a:pathLst>
                <a:path w="2118" h="1769" extrusionOk="0">
                  <a:moveTo>
                    <a:pt x="1513" y="379"/>
                  </a:moveTo>
                  <a:cubicBezTo>
                    <a:pt x="1636" y="379"/>
                    <a:pt x="1740" y="483"/>
                    <a:pt x="1740" y="606"/>
                  </a:cubicBezTo>
                  <a:lnTo>
                    <a:pt x="1740" y="1163"/>
                  </a:lnTo>
                  <a:cubicBezTo>
                    <a:pt x="1740" y="1286"/>
                    <a:pt x="1636" y="1390"/>
                    <a:pt x="1513" y="1390"/>
                  </a:cubicBezTo>
                  <a:lnTo>
                    <a:pt x="606" y="1390"/>
                  </a:lnTo>
                  <a:cubicBezTo>
                    <a:pt x="483" y="1390"/>
                    <a:pt x="388" y="1286"/>
                    <a:pt x="388" y="1163"/>
                  </a:cubicBezTo>
                  <a:lnTo>
                    <a:pt x="388" y="606"/>
                  </a:lnTo>
                  <a:cubicBezTo>
                    <a:pt x="388" y="483"/>
                    <a:pt x="483" y="379"/>
                    <a:pt x="606" y="379"/>
                  </a:cubicBezTo>
                  <a:close/>
                  <a:moveTo>
                    <a:pt x="606" y="1"/>
                  </a:moveTo>
                  <a:cubicBezTo>
                    <a:pt x="275" y="1"/>
                    <a:pt x="1" y="266"/>
                    <a:pt x="1" y="606"/>
                  </a:cubicBezTo>
                  <a:lnTo>
                    <a:pt x="1" y="1163"/>
                  </a:lnTo>
                  <a:cubicBezTo>
                    <a:pt x="1" y="1504"/>
                    <a:pt x="275" y="1768"/>
                    <a:pt x="606" y="1768"/>
                  </a:cubicBezTo>
                  <a:lnTo>
                    <a:pt x="1513" y="1768"/>
                  </a:lnTo>
                  <a:cubicBezTo>
                    <a:pt x="1844" y="1768"/>
                    <a:pt x="2118" y="1504"/>
                    <a:pt x="2118" y="1163"/>
                  </a:cubicBezTo>
                  <a:lnTo>
                    <a:pt x="2118" y="606"/>
                  </a:lnTo>
                  <a:cubicBezTo>
                    <a:pt x="2118" y="266"/>
                    <a:pt x="1844" y="1"/>
                    <a:pt x="151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37"/>
            <p:cNvSpPr/>
            <p:nvPr/>
          </p:nvSpPr>
          <p:spPr>
            <a:xfrm>
              <a:off x="3931725" y="2367450"/>
              <a:ext cx="52725" cy="44225"/>
            </a:xfrm>
            <a:custGeom>
              <a:avLst/>
              <a:gdLst/>
              <a:ahLst/>
              <a:cxnLst/>
              <a:rect l="l" t="t" r="r" b="b"/>
              <a:pathLst>
                <a:path w="2109" h="1769" extrusionOk="0">
                  <a:moveTo>
                    <a:pt x="1513" y="379"/>
                  </a:moveTo>
                  <a:cubicBezTo>
                    <a:pt x="1636" y="379"/>
                    <a:pt x="1730" y="483"/>
                    <a:pt x="1730" y="606"/>
                  </a:cubicBezTo>
                  <a:lnTo>
                    <a:pt x="1730" y="1163"/>
                  </a:lnTo>
                  <a:cubicBezTo>
                    <a:pt x="1730" y="1286"/>
                    <a:pt x="1636" y="1390"/>
                    <a:pt x="1513" y="1390"/>
                  </a:cubicBezTo>
                  <a:lnTo>
                    <a:pt x="596" y="1390"/>
                  </a:lnTo>
                  <a:cubicBezTo>
                    <a:pt x="483" y="1390"/>
                    <a:pt x="379" y="1286"/>
                    <a:pt x="379" y="1163"/>
                  </a:cubicBezTo>
                  <a:lnTo>
                    <a:pt x="379" y="606"/>
                  </a:lnTo>
                  <a:cubicBezTo>
                    <a:pt x="379" y="483"/>
                    <a:pt x="483" y="379"/>
                    <a:pt x="596" y="379"/>
                  </a:cubicBezTo>
                  <a:close/>
                  <a:moveTo>
                    <a:pt x="596" y="1"/>
                  </a:moveTo>
                  <a:cubicBezTo>
                    <a:pt x="266" y="1"/>
                    <a:pt x="1" y="266"/>
                    <a:pt x="1" y="606"/>
                  </a:cubicBezTo>
                  <a:lnTo>
                    <a:pt x="1" y="1163"/>
                  </a:lnTo>
                  <a:cubicBezTo>
                    <a:pt x="1" y="1504"/>
                    <a:pt x="266" y="1768"/>
                    <a:pt x="596" y="1768"/>
                  </a:cubicBezTo>
                  <a:lnTo>
                    <a:pt x="1513" y="1768"/>
                  </a:lnTo>
                  <a:cubicBezTo>
                    <a:pt x="1844" y="1768"/>
                    <a:pt x="2108" y="1504"/>
                    <a:pt x="2108" y="1163"/>
                  </a:cubicBezTo>
                  <a:lnTo>
                    <a:pt x="2108" y="606"/>
                  </a:lnTo>
                  <a:cubicBezTo>
                    <a:pt x="2108" y="266"/>
                    <a:pt x="1844" y="1"/>
                    <a:pt x="151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37"/>
            <p:cNvSpPr/>
            <p:nvPr/>
          </p:nvSpPr>
          <p:spPr>
            <a:xfrm>
              <a:off x="3992925" y="2367450"/>
              <a:ext cx="52950" cy="44225"/>
            </a:xfrm>
            <a:custGeom>
              <a:avLst/>
              <a:gdLst/>
              <a:ahLst/>
              <a:cxnLst/>
              <a:rect l="l" t="t" r="r" b="b"/>
              <a:pathLst>
                <a:path w="2118" h="1769" extrusionOk="0">
                  <a:moveTo>
                    <a:pt x="1513" y="379"/>
                  </a:moveTo>
                  <a:cubicBezTo>
                    <a:pt x="1636" y="379"/>
                    <a:pt x="1730" y="483"/>
                    <a:pt x="1730" y="606"/>
                  </a:cubicBezTo>
                  <a:lnTo>
                    <a:pt x="1730" y="1163"/>
                  </a:lnTo>
                  <a:cubicBezTo>
                    <a:pt x="1730" y="1286"/>
                    <a:pt x="1636" y="1390"/>
                    <a:pt x="1513" y="1390"/>
                  </a:cubicBezTo>
                  <a:lnTo>
                    <a:pt x="605" y="1390"/>
                  </a:lnTo>
                  <a:cubicBezTo>
                    <a:pt x="483" y="1390"/>
                    <a:pt x="379" y="1286"/>
                    <a:pt x="379" y="1163"/>
                  </a:cubicBezTo>
                  <a:lnTo>
                    <a:pt x="379" y="606"/>
                  </a:lnTo>
                  <a:cubicBezTo>
                    <a:pt x="379" y="483"/>
                    <a:pt x="483" y="379"/>
                    <a:pt x="605" y="379"/>
                  </a:cubicBezTo>
                  <a:close/>
                  <a:moveTo>
                    <a:pt x="605" y="1"/>
                  </a:moveTo>
                  <a:cubicBezTo>
                    <a:pt x="275" y="1"/>
                    <a:pt x="1" y="266"/>
                    <a:pt x="1" y="606"/>
                  </a:cubicBezTo>
                  <a:lnTo>
                    <a:pt x="1" y="1163"/>
                  </a:lnTo>
                  <a:cubicBezTo>
                    <a:pt x="1" y="1504"/>
                    <a:pt x="275" y="1768"/>
                    <a:pt x="605" y="1768"/>
                  </a:cubicBezTo>
                  <a:lnTo>
                    <a:pt x="1513" y="1768"/>
                  </a:lnTo>
                  <a:cubicBezTo>
                    <a:pt x="1843" y="1768"/>
                    <a:pt x="2118" y="1504"/>
                    <a:pt x="2118" y="1163"/>
                  </a:cubicBezTo>
                  <a:lnTo>
                    <a:pt x="2118" y="606"/>
                  </a:lnTo>
                  <a:cubicBezTo>
                    <a:pt x="2118" y="266"/>
                    <a:pt x="1843" y="1"/>
                    <a:pt x="151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37"/>
            <p:cNvSpPr/>
            <p:nvPr/>
          </p:nvSpPr>
          <p:spPr>
            <a:xfrm>
              <a:off x="4054125" y="2314550"/>
              <a:ext cx="52950" cy="97125"/>
            </a:xfrm>
            <a:custGeom>
              <a:avLst/>
              <a:gdLst/>
              <a:ahLst/>
              <a:cxnLst/>
              <a:rect l="l" t="t" r="r" b="b"/>
              <a:pathLst>
                <a:path w="2118" h="3885" extrusionOk="0">
                  <a:moveTo>
                    <a:pt x="1512" y="378"/>
                  </a:moveTo>
                  <a:cubicBezTo>
                    <a:pt x="1635" y="378"/>
                    <a:pt x="1739" y="473"/>
                    <a:pt x="1739" y="595"/>
                  </a:cubicBezTo>
                  <a:lnTo>
                    <a:pt x="1739" y="3279"/>
                  </a:lnTo>
                  <a:cubicBezTo>
                    <a:pt x="1739" y="3402"/>
                    <a:pt x="1635" y="3506"/>
                    <a:pt x="1512" y="3506"/>
                  </a:cubicBezTo>
                  <a:lnTo>
                    <a:pt x="605" y="3506"/>
                  </a:lnTo>
                  <a:cubicBezTo>
                    <a:pt x="482" y="3506"/>
                    <a:pt x="388" y="3402"/>
                    <a:pt x="388" y="3279"/>
                  </a:cubicBezTo>
                  <a:lnTo>
                    <a:pt x="388" y="595"/>
                  </a:lnTo>
                  <a:cubicBezTo>
                    <a:pt x="388" y="473"/>
                    <a:pt x="482" y="378"/>
                    <a:pt x="605" y="378"/>
                  </a:cubicBezTo>
                  <a:close/>
                  <a:moveTo>
                    <a:pt x="605" y="0"/>
                  </a:moveTo>
                  <a:cubicBezTo>
                    <a:pt x="274" y="0"/>
                    <a:pt x="10" y="265"/>
                    <a:pt x="0" y="595"/>
                  </a:cubicBezTo>
                  <a:lnTo>
                    <a:pt x="0" y="3279"/>
                  </a:lnTo>
                  <a:cubicBezTo>
                    <a:pt x="0" y="3620"/>
                    <a:pt x="274" y="3884"/>
                    <a:pt x="605" y="3884"/>
                  </a:cubicBezTo>
                  <a:lnTo>
                    <a:pt x="1512" y="3884"/>
                  </a:lnTo>
                  <a:cubicBezTo>
                    <a:pt x="1853" y="3884"/>
                    <a:pt x="2117" y="3620"/>
                    <a:pt x="2117" y="3279"/>
                  </a:cubicBezTo>
                  <a:lnTo>
                    <a:pt x="2117" y="595"/>
                  </a:lnTo>
                  <a:cubicBezTo>
                    <a:pt x="2117" y="265"/>
                    <a:pt x="1853" y="0"/>
                    <a:pt x="15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37"/>
            <p:cNvSpPr/>
            <p:nvPr/>
          </p:nvSpPr>
          <p:spPr>
            <a:xfrm>
              <a:off x="3870550" y="2100950"/>
              <a:ext cx="236525" cy="93600"/>
            </a:xfrm>
            <a:custGeom>
              <a:avLst/>
              <a:gdLst/>
              <a:ahLst/>
              <a:cxnLst/>
              <a:rect l="l" t="t" r="r" b="b"/>
              <a:pathLst>
                <a:path w="9461" h="3744" extrusionOk="0">
                  <a:moveTo>
                    <a:pt x="974" y="1"/>
                  </a:moveTo>
                  <a:cubicBezTo>
                    <a:pt x="435" y="1"/>
                    <a:pt x="0" y="435"/>
                    <a:pt x="0" y="974"/>
                  </a:cubicBezTo>
                  <a:lnTo>
                    <a:pt x="0" y="2770"/>
                  </a:lnTo>
                  <a:cubicBezTo>
                    <a:pt x="0" y="3308"/>
                    <a:pt x="435" y="3743"/>
                    <a:pt x="974" y="3743"/>
                  </a:cubicBezTo>
                  <a:lnTo>
                    <a:pt x="8487" y="3743"/>
                  </a:lnTo>
                  <a:cubicBezTo>
                    <a:pt x="9026" y="3743"/>
                    <a:pt x="9460" y="3308"/>
                    <a:pt x="9460" y="2770"/>
                  </a:cubicBezTo>
                  <a:lnTo>
                    <a:pt x="9460" y="974"/>
                  </a:lnTo>
                  <a:cubicBezTo>
                    <a:pt x="9460" y="435"/>
                    <a:pt x="9026" y="1"/>
                    <a:pt x="8487" y="1"/>
                  </a:cubicBezTo>
                  <a:lnTo>
                    <a:pt x="2429" y="1"/>
                  </a:lnTo>
                  <a:cubicBezTo>
                    <a:pt x="2174" y="1"/>
                    <a:pt x="2174" y="379"/>
                    <a:pt x="2429" y="379"/>
                  </a:cubicBezTo>
                  <a:lnTo>
                    <a:pt x="8487" y="379"/>
                  </a:lnTo>
                  <a:cubicBezTo>
                    <a:pt x="8818" y="379"/>
                    <a:pt x="9082" y="643"/>
                    <a:pt x="9082" y="974"/>
                  </a:cubicBezTo>
                  <a:lnTo>
                    <a:pt x="9082" y="2760"/>
                  </a:lnTo>
                  <a:cubicBezTo>
                    <a:pt x="9082" y="3091"/>
                    <a:pt x="8818" y="3356"/>
                    <a:pt x="8487" y="3356"/>
                  </a:cubicBezTo>
                  <a:lnTo>
                    <a:pt x="974" y="3356"/>
                  </a:lnTo>
                  <a:cubicBezTo>
                    <a:pt x="643" y="3356"/>
                    <a:pt x="378" y="3091"/>
                    <a:pt x="378" y="2760"/>
                  </a:cubicBezTo>
                  <a:lnTo>
                    <a:pt x="378" y="974"/>
                  </a:lnTo>
                  <a:cubicBezTo>
                    <a:pt x="378" y="643"/>
                    <a:pt x="643" y="379"/>
                    <a:pt x="974" y="379"/>
                  </a:cubicBezTo>
                  <a:lnTo>
                    <a:pt x="1692" y="379"/>
                  </a:lnTo>
                  <a:cubicBezTo>
                    <a:pt x="1947" y="379"/>
                    <a:pt x="1947" y="1"/>
                    <a:pt x="16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96" name="Google Shape;1196;p37"/>
          <p:cNvGrpSpPr/>
          <p:nvPr/>
        </p:nvGrpSpPr>
        <p:grpSpPr>
          <a:xfrm>
            <a:off x="3835688" y="2180913"/>
            <a:ext cx="368600" cy="296325"/>
            <a:chOff x="5062975" y="1554225"/>
            <a:chExt cx="368600" cy="296325"/>
          </a:xfrm>
        </p:grpSpPr>
        <p:sp>
          <p:nvSpPr>
            <p:cNvPr id="1197" name="Google Shape;1197;p37"/>
            <p:cNvSpPr/>
            <p:nvPr/>
          </p:nvSpPr>
          <p:spPr>
            <a:xfrm>
              <a:off x="5062975" y="1554225"/>
              <a:ext cx="368600" cy="296325"/>
            </a:xfrm>
            <a:custGeom>
              <a:avLst/>
              <a:gdLst/>
              <a:ahLst/>
              <a:cxnLst/>
              <a:rect l="l" t="t" r="r" b="b"/>
              <a:pathLst>
                <a:path w="14744" h="11853" extrusionOk="0">
                  <a:moveTo>
                    <a:pt x="13515" y="436"/>
                  </a:moveTo>
                  <a:cubicBezTo>
                    <a:pt x="13950" y="436"/>
                    <a:pt x="14309" y="795"/>
                    <a:pt x="14309" y="1230"/>
                  </a:cubicBezTo>
                  <a:lnTo>
                    <a:pt x="14309" y="6163"/>
                  </a:lnTo>
                  <a:lnTo>
                    <a:pt x="14309" y="7202"/>
                  </a:lnTo>
                  <a:cubicBezTo>
                    <a:pt x="14309" y="7646"/>
                    <a:pt x="13950" y="8006"/>
                    <a:pt x="13515" y="8006"/>
                  </a:cubicBezTo>
                  <a:lnTo>
                    <a:pt x="1239" y="8006"/>
                  </a:lnTo>
                  <a:cubicBezTo>
                    <a:pt x="804" y="8006"/>
                    <a:pt x="445" y="7646"/>
                    <a:pt x="445" y="7202"/>
                  </a:cubicBezTo>
                  <a:lnTo>
                    <a:pt x="445" y="1230"/>
                  </a:lnTo>
                  <a:cubicBezTo>
                    <a:pt x="445" y="795"/>
                    <a:pt x="804" y="436"/>
                    <a:pt x="1239" y="436"/>
                  </a:cubicBezTo>
                  <a:close/>
                  <a:moveTo>
                    <a:pt x="14309" y="8147"/>
                  </a:moveTo>
                  <a:lnTo>
                    <a:pt x="14309" y="10623"/>
                  </a:lnTo>
                  <a:cubicBezTo>
                    <a:pt x="14309" y="11058"/>
                    <a:pt x="13950" y="11417"/>
                    <a:pt x="13515" y="11417"/>
                  </a:cubicBezTo>
                  <a:lnTo>
                    <a:pt x="1239" y="11417"/>
                  </a:lnTo>
                  <a:cubicBezTo>
                    <a:pt x="804" y="11417"/>
                    <a:pt x="445" y="11058"/>
                    <a:pt x="445" y="10623"/>
                  </a:cubicBezTo>
                  <a:lnTo>
                    <a:pt x="445" y="8147"/>
                  </a:lnTo>
                  <a:cubicBezTo>
                    <a:pt x="662" y="8336"/>
                    <a:pt x="946" y="8440"/>
                    <a:pt x="1239" y="8440"/>
                  </a:cubicBezTo>
                  <a:lnTo>
                    <a:pt x="13515" y="8440"/>
                  </a:lnTo>
                  <a:cubicBezTo>
                    <a:pt x="13808" y="8440"/>
                    <a:pt x="14092" y="8336"/>
                    <a:pt x="14309" y="8147"/>
                  </a:cubicBezTo>
                  <a:close/>
                  <a:moveTo>
                    <a:pt x="1239" y="1"/>
                  </a:moveTo>
                  <a:cubicBezTo>
                    <a:pt x="558" y="1"/>
                    <a:pt x="10" y="549"/>
                    <a:pt x="1" y="1230"/>
                  </a:cubicBezTo>
                  <a:lnTo>
                    <a:pt x="1" y="10623"/>
                  </a:lnTo>
                  <a:cubicBezTo>
                    <a:pt x="10" y="11304"/>
                    <a:pt x="558" y="11852"/>
                    <a:pt x="1239" y="11852"/>
                  </a:cubicBezTo>
                  <a:lnTo>
                    <a:pt x="13515" y="11852"/>
                  </a:lnTo>
                  <a:cubicBezTo>
                    <a:pt x="14196" y="11852"/>
                    <a:pt x="14744" y="11304"/>
                    <a:pt x="14744" y="10623"/>
                  </a:cubicBezTo>
                  <a:lnTo>
                    <a:pt x="14744" y="1230"/>
                  </a:lnTo>
                  <a:cubicBezTo>
                    <a:pt x="14744" y="549"/>
                    <a:pt x="14196" y="1"/>
                    <a:pt x="1351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37"/>
            <p:cNvSpPr/>
            <p:nvPr/>
          </p:nvSpPr>
          <p:spPr>
            <a:xfrm>
              <a:off x="5088975" y="1580225"/>
              <a:ext cx="316850" cy="159275"/>
            </a:xfrm>
            <a:custGeom>
              <a:avLst/>
              <a:gdLst/>
              <a:ahLst/>
              <a:cxnLst/>
              <a:rect l="l" t="t" r="r" b="b"/>
              <a:pathLst>
                <a:path w="12674" h="6371" extrusionOk="0">
                  <a:moveTo>
                    <a:pt x="10651" y="426"/>
                  </a:moveTo>
                  <a:cubicBezTo>
                    <a:pt x="10449" y="1278"/>
                    <a:pt x="11113" y="2048"/>
                    <a:pt x="11937" y="2048"/>
                  </a:cubicBezTo>
                  <a:cubicBezTo>
                    <a:pt x="12036" y="2048"/>
                    <a:pt x="12137" y="2037"/>
                    <a:pt x="12239" y="2013"/>
                  </a:cubicBezTo>
                  <a:lnTo>
                    <a:pt x="12239" y="4348"/>
                  </a:lnTo>
                  <a:cubicBezTo>
                    <a:pt x="12137" y="4325"/>
                    <a:pt x="12036" y="4314"/>
                    <a:pt x="11937" y="4314"/>
                  </a:cubicBezTo>
                  <a:cubicBezTo>
                    <a:pt x="11113" y="4314"/>
                    <a:pt x="10449" y="5083"/>
                    <a:pt x="10651" y="5935"/>
                  </a:cubicBezTo>
                  <a:lnTo>
                    <a:pt x="2023" y="5935"/>
                  </a:lnTo>
                  <a:cubicBezTo>
                    <a:pt x="2217" y="5083"/>
                    <a:pt x="1559" y="4314"/>
                    <a:pt x="736" y="4314"/>
                  </a:cubicBezTo>
                  <a:cubicBezTo>
                    <a:pt x="638" y="4314"/>
                    <a:pt x="537" y="4325"/>
                    <a:pt x="435" y="4348"/>
                  </a:cubicBezTo>
                  <a:lnTo>
                    <a:pt x="435" y="2013"/>
                  </a:lnTo>
                  <a:cubicBezTo>
                    <a:pt x="537" y="2037"/>
                    <a:pt x="638" y="2048"/>
                    <a:pt x="736" y="2048"/>
                  </a:cubicBezTo>
                  <a:cubicBezTo>
                    <a:pt x="1559" y="2048"/>
                    <a:pt x="2217" y="1278"/>
                    <a:pt x="2023" y="426"/>
                  </a:cubicBezTo>
                  <a:close/>
                  <a:moveTo>
                    <a:pt x="1698" y="0"/>
                  </a:moveTo>
                  <a:cubicBezTo>
                    <a:pt x="1535" y="0"/>
                    <a:pt x="1439" y="174"/>
                    <a:pt x="1512" y="322"/>
                  </a:cubicBezTo>
                  <a:cubicBezTo>
                    <a:pt x="1588" y="445"/>
                    <a:pt x="1616" y="586"/>
                    <a:pt x="1616" y="728"/>
                  </a:cubicBezTo>
                  <a:cubicBezTo>
                    <a:pt x="1616" y="1220"/>
                    <a:pt x="1219" y="1617"/>
                    <a:pt x="737" y="1617"/>
                  </a:cubicBezTo>
                  <a:cubicBezTo>
                    <a:pt x="586" y="1617"/>
                    <a:pt x="444" y="1579"/>
                    <a:pt x="322" y="1513"/>
                  </a:cubicBezTo>
                  <a:cubicBezTo>
                    <a:pt x="287" y="1495"/>
                    <a:pt x="251" y="1487"/>
                    <a:pt x="217" y="1487"/>
                  </a:cubicBezTo>
                  <a:cubicBezTo>
                    <a:pt x="101" y="1487"/>
                    <a:pt x="0" y="1578"/>
                    <a:pt x="0" y="1702"/>
                  </a:cubicBezTo>
                  <a:lnTo>
                    <a:pt x="0" y="4660"/>
                  </a:lnTo>
                  <a:cubicBezTo>
                    <a:pt x="0" y="4785"/>
                    <a:pt x="104" y="4882"/>
                    <a:pt x="222" y="4882"/>
                  </a:cubicBezTo>
                  <a:cubicBezTo>
                    <a:pt x="255" y="4882"/>
                    <a:pt x="289" y="4875"/>
                    <a:pt x="322" y="4858"/>
                  </a:cubicBezTo>
                  <a:cubicBezTo>
                    <a:pt x="444" y="4783"/>
                    <a:pt x="586" y="4754"/>
                    <a:pt x="737" y="4754"/>
                  </a:cubicBezTo>
                  <a:cubicBezTo>
                    <a:pt x="1219" y="4754"/>
                    <a:pt x="1616" y="5151"/>
                    <a:pt x="1616" y="5633"/>
                  </a:cubicBezTo>
                  <a:cubicBezTo>
                    <a:pt x="1616" y="5775"/>
                    <a:pt x="1588" y="5926"/>
                    <a:pt x="1512" y="6049"/>
                  </a:cubicBezTo>
                  <a:cubicBezTo>
                    <a:pt x="1437" y="6191"/>
                    <a:pt x="1541" y="6370"/>
                    <a:pt x="1711" y="6370"/>
                  </a:cubicBezTo>
                  <a:lnTo>
                    <a:pt x="10963" y="6370"/>
                  </a:lnTo>
                  <a:cubicBezTo>
                    <a:pt x="11124" y="6370"/>
                    <a:pt x="11237" y="6191"/>
                    <a:pt x="11161" y="6049"/>
                  </a:cubicBezTo>
                  <a:cubicBezTo>
                    <a:pt x="11086" y="5926"/>
                    <a:pt x="11057" y="5775"/>
                    <a:pt x="11057" y="5633"/>
                  </a:cubicBezTo>
                  <a:cubicBezTo>
                    <a:pt x="11057" y="5151"/>
                    <a:pt x="11454" y="4754"/>
                    <a:pt x="11936" y="4754"/>
                  </a:cubicBezTo>
                  <a:cubicBezTo>
                    <a:pt x="12078" y="4754"/>
                    <a:pt x="12229" y="4783"/>
                    <a:pt x="12352" y="4858"/>
                  </a:cubicBezTo>
                  <a:cubicBezTo>
                    <a:pt x="12383" y="4875"/>
                    <a:pt x="12416" y="4882"/>
                    <a:pt x="12448" y="4882"/>
                  </a:cubicBezTo>
                  <a:cubicBezTo>
                    <a:pt x="12564" y="4882"/>
                    <a:pt x="12674" y="4785"/>
                    <a:pt x="12674" y="4660"/>
                  </a:cubicBezTo>
                  <a:lnTo>
                    <a:pt x="12674" y="1702"/>
                  </a:lnTo>
                  <a:cubicBezTo>
                    <a:pt x="12674" y="1626"/>
                    <a:pt x="12636" y="1550"/>
                    <a:pt x="12570" y="1513"/>
                  </a:cubicBezTo>
                  <a:cubicBezTo>
                    <a:pt x="12536" y="1494"/>
                    <a:pt x="12499" y="1484"/>
                    <a:pt x="12461" y="1484"/>
                  </a:cubicBezTo>
                  <a:cubicBezTo>
                    <a:pt x="12423" y="1484"/>
                    <a:pt x="12385" y="1494"/>
                    <a:pt x="12352" y="1513"/>
                  </a:cubicBezTo>
                  <a:cubicBezTo>
                    <a:pt x="12229" y="1579"/>
                    <a:pt x="12078" y="1617"/>
                    <a:pt x="11936" y="1617"/>
                  </a:cubicBezTo>
                  <a:cubicBezTo>
                    <a:pt x="11454" y="1617"/>
                    <a:pt x="11057" y="1220"/>
                    <a:pt x="11057" y="728"/>
                  </a:cubicBezTo>
                  <a:cubicBezTo>
                    <a:pt x="11057" y="586"/>
                    <a:pt x="11086" y="445"/>
                    <a:pt x="11161" y="322"/>
                  </a:cubicBezTo>
                  <a:cubicBezTo>
                    <a:pt x="11235" y="174"/>
                    <a:pt x="11129" y="0"/>
                    <a:pt x="10975" y="0"/>
                  </a:cubicBezTo>
                  <a:cubicBezTo>
                    <a:pt x="10971" y="0"/>
                    <a:pt x="10967" y="0"/>
                    <a:pt x="10963" y="1"/>
                  </a:cubicBezTo>
                  <a:lnTo>
                    <a:pt x="1711" y="1"/>
                  </a:lnTo>
                  <a:cubicBezTo>
                    <a:pt x="1706" y="0"/>
                    <a:pt x="1702" y="0"/>
                    <a:pt x="16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37"/>
            <p:cNvSpPr/>
            <p:nvPr/>
          </p:nvSpPr>
          <p:spPr>
            <a:xfrm>
              <a:off x="5181025" y="1603850"/>
              <a:ext cx="126975" cy="111900"/>
            </a:xfrm>
            <a:custGeom>
              <a:avLst/>
              <a:gdLst/>
              <a:ahLst/>
              <a:cxnLst/>
              <a:rect l="l" t="t" r="r" b="b"/>
              <a:pathLst>
                <a:path w="5079" h="4476" extrusionOk="0">
                  <a:moveTo>
                    <a:pt x="2672" y="0"/>
                  </a:moveTo>
                  <a:cubicBezTo>
                    <a:pt x="2664" y="0"/>
                    <a:pt x="2657" y="1"/>
                    <a:pt x="2650" y="1"/>
                  </a:cubicBezTo>
                  <a:cubicBezTo>
                    <a:pt x="2026" y="1"/>
                    <a:pt x="1422" y="265"/>
                    <a:pt x="996" y="728"/>
                  </a:cubicBezTo>
                  <a:cubicBezTo>
                    <a:pt x="854" y="892"/>
                    <a:pt x="1000" y="1098"/>
                    <a:pt x="1166" y="1098"/>
                  </a:cubicBezTo>
                  <a:cubicBezTo>
                    <a:pt x="1221" y="1098"/>
                    <a:pt x="1278" y="1075"/>
                    <a:pt x="1327" y="1021"/>
                  </a:cubicBezTo>
                  <a:cubicBezTo>
                    <a:pt x="1677" y="639"/>
                    <a:pt x="2162" y="441"/>
                    <a:pt x="2652" y="441"/>
                  </a:cubicBezTo>
                  <a:cubicBezTo>
                    <a:pt x="3020" y="441"/>
                    <a:pt x="3392" y="553"/>
                    <a:pt x="3709" y="785"/>
                  </a:cubicBezTo>
                  <a:cubicBezTo>
                    <a:pt x="4446" y="1333"/>
                    <a:pt x="4654" y="2344"/>
                    <a:pt x="4191" y="3138"/>
                  </a:cubicBezTo>
                  <a:cubicBezTo>
                    <a:pt x="3855" y="3702"/>
                    <a:pt x="3261" y="4018"/>
                    <a:pt x="2648" y="4018"/>
                  </a:cubicBezTo>
                  <a:cubicBezTo>
                    <a:pt x="2398" y="4018"/>
                    <a:pt x="2144" y="3966"/>
                    <a:pt x="1904" y="3856"/>
                  </a:cubicBezTo>
                  <a:cubicBezTo>
                    <a:pt x="1062" y="3469"/>
                    <a:pt x="656" y="2524"/>
                    <a:pt x="958" y="1654"/>
                  </a:cubicBezTo>
                  <a:cubicBezTo>
                    <a:pt x="1017" y="1479"/>
                    <a:pt x="880" y="1358"/>
                    <a:pt x="745" y="1358"/>
                  </a:cubicBezTo>
                  <a:cubicBezTo>
                    <a:pt x="662" y="1358"/>
                    <a:pt x="579" y="1404"/>
                    <a:pt x="543" y="1513"/>
                  </a:cubicBezTo>
                  <a:cubicBezTo>
                    <a:pt x="1" y="3088"/>
                    <a:pt x="1249" y="4475"/>
                    <a:pt x="2656" y="4475"/>
                  </a:cubicBezTo>
                  <a:cubicBezTo>
                    <a:pt x="3090" y="4475"/>
                    <a:pt x="3538" y="4344"/>
                    <a:pt x="3954" y="4045"/>
                  </a:cubicBezTo>
                  <a:cubicBezTo>
                    <a:pt x="4748" y="3488"/>
                    <a:pt x="5079" y="2477"/>
                    <a:pt x="4786" y="1550"/>
                  </a:cubicBezTo>
                  <a:cubicBezTo>
                    <a:pt x="4486" y="631"/>
                    <a:pt x="3636" y="0"/>
                    <a:pt x="267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37"/>
            <p:cNvSpPr/>
            <p:nvPr/>
          </p:nvSpPr>
          <p:spPr>
            <a:xfrm>
              <a:off x="5316725" y="1643550"/>
              <a:ext cx="56025" cy="10875"/>
            </a:xfrm>
            <a:custGeom>
              <a:avLst/>
              <a:gdLst/>
              <a:ahLst/>
              <a:cxnLst/>
              <a:rect l="l" t="t" r="r" b="b"/>
              <a:pathLst>
                <a:path w="2241" h="435" extrusionOk="0">
                  <a:moveTo>
                    <a:pt x="284" y="0"/>
                  </a:moveTo>
                  <a:cubicBezTo>
                    <a:pt x="1" y="0"/>
                    <a:pt x="4" y="435"/>
                    <a:pt x="294" y="435"/>
                  </a:cubicBezTo>
                  <a:lnTo>
                    <a:pt x="1947" y="435"/>
                  </a:lnTo>
                  <a:cubicBezTo>
                    <a:pt x="2240" y="435"/>
                    <a:pt x="2240" y="0"/>
                    <a:pt x="1947" y="0"/>
                  </a:cubicBezTo>
                  <a:lnTo>
                    <a:pt x="294" y="0"/>
                  </a:lnTo>
                  <a:cubicBezTo>
                    <a:pt x="291" y="0"/>
                    <a:pt x="287" y="0"/>
                    <a:pt x="2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37"/>
            <p:cNvSpPr/>
            <p:nvPr/>
          </p:nvSpPr>
          <p:spPr>
            <a:xfrm>
              <a:off x="5316725" y="1665050"/>
              <a:ext cx="40425" cy="10900"/>
            </a:xfrm>
            <a:custGeom>
              <a:avLst/>
              <a:gdLst/>
              <a:ahLst/>
              <a:cxnLst/>
              <a:rect l="l" t="t" r="r" b="b"/>
              <a:pathLst>
                <a:path w="1617" h="436" extrusionOk="0">
                  <a:moveTo>
                    <a:pt x="294" y="0"/>
                  </a:moveTo>
                  <a:cubicBezTo>
                    <a:pt x="1" y="0"/>
                    <a:pt x="1" y="435"/>
                    <a:pt x="294" y="435"/>
                  </a:cubicBezTo>
                  <a:lnTo>
                    <a:pt x="1324" y="435"/>
                  </a:lnTo>
                  <a:cubicBezTo>
                    <a:pt x="1617" y="435"/>
                    <a:pt x="1617" y="0"/>
                    <a:pt x="1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37"/>
            <p:cNvSpPr/>
            <p:nvPr/>
          </p:nvSpPr>
          <p:spPr>
            <a:xfrm>
              <a:off x="5122050" y="1643550"/>
              <a:ext cx="56025" cy="10875"/>
            </a:xfrm>
            <a:custGeom>
              <a:avLst/>
              <a:gdLst/>
              <a:ahLst/>
              <a:cxnLst/>
              <a:rect l="l" t="t" r="r" b="b"/>
              <a:pathLst>
                <a:path w="2241" h="435" extrusionOk="0">
                  <a:moveTo>
                    <a:pt x="284" y="0"/>
                  </a:moveTo>
                  <a:cubicBezTo>
                    <a:pt x="0" y="0"/>
                    <a:pt x="3" y="435"/>
                    <a:pt x="293" y="435"/>
                  </a:cubicBezTo>
                  <a:lnTo>
                    <a:pt x="1947" y="435"/>
                  </a:lnTo>
                  <a:cubicBezTo>
                    <a:pt x="2240" y="435"/>
                    <a:pt x="2240" y="0"/>
                    <a:pt x="1947" y="0"/>
                  </a:cubicBezTo>
                  <a:lnTo>
                    <a:pt x="293" y="0"/>
                  </a:lnTo>
                  <a:cubicBezTo>
                    <a:pt x="290" y="0"/>
                    <a:pt x="287" y="0"/>
                    <a:pt x="2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37"/>
            <p:cNvSpPr/>
            <p:nvPr/>
          </p:nvSpPr>
          <p:spPr>
            <a:xfrm>
              <a:off x="5137400" y="1665050"/>
              <a:ext cx="40425" cy="10900"/>
            </a:xfrm>
            <a:custGeom>
              <a:avLst/>
              <a:gdLst/>
              <a:ahLst/>
              <a:cxnLst/>
              <a:rect l="l" t="t" r="r" b="b"/>
              <a:pathLst>
                <a:path w="1617" h="436" extrusionOk="0">
                  <a:moveTo>
                    <a:pt x="294" y="0"/>
                  </a:moveTo>
                  <a:cubicBezTo>
                    <a:pt x="1" y="0"/>
                    <a:pt x="1" y="435"/>
                    <a:pt x="294" y="435"/>
                  </a:cubicBezTo>
                  <a:lnTo>
                    <a:pt x="1324" y="435"/>
                  </a:lnTo>
                  <a:cubicBezTo>
                    <a:pt x="1617" y="435"/>
                    <a:pt x="1617" y="0"/>
                    <a:pt x="1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37"/>
            <p:cNvSpPr/>
            <p:nvPr/>
          </p:nvSpPr>
          <p:spPr>
            <a:xfrm>
              <a:off x="5100925" y="1715150"/>
              <a:ext cx="12400" cy="11075"/>
            </a:xfrm>
            <a:custGeom>
              <a:avLst/>
              <a:gdLst/>
              <a:ahLst/>
              <a:cxnLst/>
              <a:rect l="l" t="t" r="r" b="b"/>
              <a:pathLst>
                <a:path w="496" h="443" extrusionOk="0">
                  <a:moveTo>
                    <a:pt x="263" y="0"/>
                  </a:moveTo>
                  <a:cubicBezTo>
                    <a:pt x="173" y="0"/>
                    <a:pt x="82" y="55"/>
                    <a:pt x="51" y="160"/>
                  </a:cubicBezTo>
                  <a:cubicBezTo>
                    <a:pt x="0" y="307"/>
                    <a:pt x="125" y="443"/>
                    <a:pt x="264" y="443"/>
                  </a:cubicBezTo>
                  <a:cubicBezTo>
                    <a:pt x="303" y="443"/>
                    <a:pt x="344" y="432"/>
                    <a:pt x="382" y="406"/>
                  </a:cubicBezTo>
                  <a:cubicBezTo>
                    <a:pt x="467" y="340"/>
                    <a:pt x="496" y="236"/>
                    <a:pt x="458" y="132"/>
                  </a:cubicBezTo>
                  <a:cubicBezTo>
                    <a:pt x="422" y="43"/>
                    <a:pt x="343" y="0"/>
                    <a:pt x="26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37"/>
            <p:cNvSpPr/>
            <p:nvPr/>
          </p:nvSpPr>
          <p:spPr>
            <a:xfrm>
              <a:off x="5101175" y="1593425"/>
              <a:ext cx="12150" cy="10900"/>
            </a:xfrm>
            <a:custGeom>
              <a:avLst/>
              <a:gdLst/>
              <a:ahLst/>
              <a:cxnLst/>
              <a:rect l="l" t="t" r="r" b="b"/>
              <a:pathLst>
                <a:path w="486" h="436" extrusionOk="0">
                  <a:moveTo>
                    <a:pt x="248" y="0"/>
                  </a:moveTo>
                  <a:cubicBezTo>
                    <a:pt x="156" y="0"/>
                    <a:pt x="66" y="55"/>
                    <a:pt x="41" y="162"/>
                  </a:cubicBezTo>
                  <a:cubicBezTo>
                    <a:pt x="0" y="314"/>
                    <a:pt x="119" y="435"/>
                    <a:pt x="249" y="435"/>
                  </a:cubicBezTo>
                  <a:cubicBezTo>
                    <a:pt x="298" y="435"/>
                    <a:pt x="347" y="418"/>
                    <a:pt x="391" y="380"/>
                  </a:cubicBezTo>
                  <a:cubicBezTo>
                    <a:pt x="457" y="323"/>
                    <a:pt x="486" y="229"/>
                    <a:pt x="457" y="144"/>
                  </a:cubicBezTo>
                  <a:cubicBezTo>
                    <a:pt x="421" y="48"/>
                    <a:pt x="334" y="0"/>
                    <a:pt x="2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37"/>
            <p:cNvSpPr/>
            <p:nvPr/>
          </p:nvSpPr>
          <p:spPr>
            <a:xfrm>
              <a:off x="5379900" y="1715175"/>
              <a:ext cx="12225" cy="10950"/>
            </a:xfrm>
            <a:custGeom>
              <a:avLst/>
              <a:gdLst/>
              <a:ahLst/>
              <a:cxnLst/>
              <a:rect l="l" t="t" r="r" b="b"/>
              <a:pathLst>
                <a:path w="489" h="438" extrusionOk="0">
                  <a:moveTo>
                    <a:pt x="247" y="0"/>
                  </a:moveTo>
                  <a:cubicBezTo>
                    <a:pt x="153" y="0"/>
                    <a:pt x="60" y="58"/>
                    <a:pt x="35" y="169"/>
                  </a:cubicBezTo>
                  <a:cubicBezTo>
                    <a:pt x="0" y="321"/>
                    <a:pt x="122" y="438"/>
                    <a:pt x="253" y="438"/>
                  </a:cubicBezTo>
                  <a:cubicBezTo>
                    <a:pt x="301" y="438"/>
                    <a:pt x="351" y="422"/>
                    <a:pt x="394" y="386"/>
                  </a:cubicBezTo>
                  <a:cubicBezTo>
                    <a:pt x="460" y="320"/>
                    <a:pt x="488" y="216"/>
                    <a:pt x="451" y="131"/>
                  </a:cubicBezTo>
                  <a:cubicBezTo>
                    <a:pt x="411" y="43"/>
                    <a:pt x="329" y="0"/>
                    <a:pt x="24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37"/>
            <p:cNvSpPr/>
            <p:nvPr/>
          </p:nvSpPr>
          <p:spPr>
            <a:xfrm>
              <a:off x="5378875" y="1593375"/>
              <a:ext cx="13650" cy="9525"/>
            </a:xfrm>
            <a:custGeom>
              <a:avLst/>
              <a:gdLst/>
              <a:ahLst/>
              <a:cxnLst/>
              <a:rect l="l" t="t" r="r" b="b"/>
              <a:pathLst>
                <a:path w="546" h="381" extrusionOk="0">
                  <a:moveTo>
                    <a:pt x="287" y="0"/>
                  </a:moveTo>
                  <a:cubicBezTo>
                    <a:pt x="255" y="0"/>
                    <a:pt x="222" y="7"/>
                    <a:pt x="189" y="23"/>
                  </a:cubicBezTo>
                  <a:cubicBezTo>
                    <a:pt x="1" y="124"/>
                    <a:pt x="217" y="380"/>
                    <a:pt x="376" y="380"/>
                  </a:cubicBezTo>
                  <a:cubicBezTo>
                    <a:pt x="424" y="380"/>
                    <a:pt x="467" y="356"/>
                    <a:pt x="492" y="297"/>
                  </a:cubicBezTo>
                  <a:cubicBezTo>
                    <a:pt x="546" y="142"/>
                    <a:pt x="429" y="0"/>
                    <a:pt x="28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37"/>
            <p:cNvSpPr/>
            <p:nvPr/>
          </p:nvSpPr>
          <p:spPr>
            <a:xfrm>
              <a:off x="5082600" y="1818375"/>
              <a:ext cx="327725" cy="10900"/>
            </a:xfrm>
            <a:custGeom>
              <a:avLst/>
              <a:gdLst/>
              <a:ahLst/>
              <a:cxnLst/>
              <a:rect l="l" t="t" r="r" b="b"/>
              <a:pathLst>
                <a:path w="13109" h="436" extrusionOk="0">
                  <a:moveTo>
                    <a:pt x="293" y="1"/>
                  </a:moveTo>
                  <a:cubicBezTo>
                    <a:pt x="0" y="1"/>
                    <a:pt x="0" y="435"/>
                    <a:pt x="293" y="435"/>
                  </a:cubicBezTo>
                  <a:lnTo>
                    <a:pt x="12815" y="435"/>
                  </a:lnTo>
                  <a:cubicBezTo>
                    <a:pt x="13108" y="435"/>
                    <a:pt x="13108" y="1"/>
                    <a:pt x="1281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37"/>
            <p:cNvSpPr/>
            <p:nvPr/>
          </p:nvSpPr>
          <p:spPr>
            <a:xfrm>
              <a:off x="5082600" y="1796875"/>
              <a:ext cx="327725" cy="10900"/>
            </a:xfrm>
            <a:custGeom>
              <a:avLst/>
              <a:gdLst/>
              <a:ahLst/>
              <a:cxnLst/>
              <a:rect l="l" t="t" r="r" b="b"/>
              <a:pathLst>
                <a:path w="13109" h="436" extrusionOk="0">
                  <a:moveTo>
                    <a:pt x="293" y="1"/>
                  </a:moveTo>
                  <a:cubicBezTo>
                    <a:pt x="0" y="1"/>
                    <a:pt x="0" y="435"/>
                    <a:pt x="293" y="435"/>
                  </a:cubicBezTo>
                  <a:lnTo>
                    <a:pt x="12815" y="435"/>
                  </a:lnTo>
                  <a:cubicBezTo>
                    <a:pt x="13108" y="435"/>
                    <a:pt x="13108" y="1"/>
                    <a:pt x="1281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37"/>
            <p:cNvSpPr/>
            <p:nvPr/>
          </p:nvSpPr>
          <p:spPr>
            <a:xfrm>
              <a:off x="5082600" y="1775375"/>
              <a:ext cx="219500" cy="10900"/>
            </a:xfrm>
            <a:custGeom>
              <a:avLst/>
              <a:gdLst/>
              <a:ahLst/>
              <a:cxnLst/>
              <a:rect l="l" t="t" r="r" b="b"/>
              <a:pathLst>
                <a:path w="8780" h="436" extrusionOk="0">
                  <a:moveTo>
                    <a:pt x="293" y="1"/>
                  </a:moveTo>
                  <a:cubicBezTo>
                    <a:pt x="0" y="1"/>
                    <a:pt x="0" y="435"/>
                    <a:pt x="293" y="435"/>
                  </a:cubicBezTo>
                  <a:lnTo>
                    <a:pt x="8487" y="435"/>
                  </a:lnTo>
                  <a:cubicBezTo>
                    <a:pt x="8780" y="435"/>
                    <a:pt x="8780" y="1"/>
                    <a:pt x="848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37"/>
            <p:cNvSpPr/>
            <p:nvPr/>
          </p:nvSpPr>
          <p:spPr>
            <a:xfrm>
              <a:off x="5305850" y="1775375"/>
              <a:ext cx="104475" cy="10900"/>
            </a:xfrm>
            <a:custGeom>
              <a:avLst/>
              <a:gdLst/>
              <a:ahLst/>
              <a:cxnLst/>
              <a:rect l="l" t="t" r="r" b="b"/>
              <a:pathLst>
                <a:path w="4179" h="436" extrusionOk="0">
                  <a:moveTo>
                    <a:pt x="294" y="1"/>
                  </a:moveTo>
                  <a:cubicBezTo>
                    <a:pt x="1" y="1"/>
                    <a:pt x="1" y="435"/>
                    <a:pt x="294" y="435"/>
                  </a:cubicBezTo>
                  <a:lnTo>
                    <a:pt x="3895" y="435"/>
                  </a:lnTo>
                  <a:cubicBezTo>
                    <a:pt x="4178" y="435"/>
                    <a:pt x="4178" y="1"/>
                    <a:pt x="38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12" name="Google Shape;1212;p37"/>
          <p:cNvSpPr txBox="1">
            <a:spLocks noGrp="1"/>
          </p:cNvSpPr>
          <p:nvPr>
            <p:ph type="ctrTitle"/>
          </p:nvPr>
        </p:nvSpPr>
        <p:spPr>
          <a:xfrm>
            <a:off x="5180650" y="457300"/>
            <a:ext cx="31947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/>
              <a:t>접근단계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8627436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46"/>
          <p:cNvSpPr txBox="1">
            <a:spLocks noGrp="1"/>
          </p:cNvSpPr>
          <p:nvPr>
            <p:ph type="title"/>
          </p:nvPr>
        </p:nvSpPr>
        <p:spPr>
          <a:xfrm>
            <a:off x="4164242" y="3210450"/>
            <a:ext cx="3873900" cy="75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200" dirty="0"/>
              <a:t>데이터수집</a:t>
            </a:r>
            <a:endParaRPr sz="3200" dirty="0"/>
          </a:p>
        </p:txBody>
      </p:sp>
      <p:sp>
        <p:nvSpPr>
          <p:cNvPr id="501" name="Google Shape;501;p46"/>
          <p:cNvSpPr txBox="1">
            <a:spLocks noGrp="1"/>
          </p:cNvSpPr>
          <p:nvPr>
            <p:ph type="title" idx="2"/>
          </p:nvPr>
        </p:nvSpPr>
        <p:spPr>
          <a:xfrm>
            <a:off x="4143875" y="2054175"/>
            <a:ext cx="3874200" cy="111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504" name="Google Shape;504;p46"/>
          <p:cNvSpPr/>
          <p:nvPr/>
        </p:nvSpPr>
        <p:spPr>
          <a:xfrm>
            <a:off x="0" y="0"/>
            <a:ext cx="1824000" cy="3041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05" name="Google Shape;505;p46"/>
          <p:cNvGrpSpPr/>
          <p:nvPr/>
        </p:nvGrpSpPr>
        <p:grpSpPr>
          <a:xfrm>
            <a:off x="429521" y="2472936"/>
            <a:ext cx="2876836" cy="1278245"/>
            <a:chOff x="-469256" y="-169262"/>
            <a:chExt cx="5076470" cy="2255594"/>
          </a:xfrm>
        </p:grpSpPr>
        <p:grpSp>
          <p:nvGrpSpPr>
            <p:cNvPr id="506" name="Google Shape;506;p46"/>
            <p:cNvGrpSpPr/>
            <p:nvPr/>
          </p:nvGrpSpPr>
          <p:grpSpPr>
            <a:xfrm>
              <a:off x="-469256" y="-169262"/>
              <a:ext cx="5076470" cy="2255594"/>
              <a:chOff x="203450" y="498031"/>
              <a:chExt cx="7206800" cy="3202150"/>
            </a:xfrm>
          </p:grpSpPr>
          <p:sp>
            <p:nvSpPr>
              <p:cNvPr id="507" name="Google Shape;507;p46"/>
              <p:cNvSpPr/>
              <p:nvPr/>
            </p:nvSpPr>
            <p:spPr>
              <a:xfrm>
                <a:off x="1054275" y="1922581"/>
                <a:ext cx="6107025" cy="1622875"/>
              </a:xfrm>
              <a:custGeom>
                <a:avLst/>
                <a:gdLst/>
                <a:ahLst/>
                <a:cxnLst/>
                <a:rect l="l" t="t" r="r" b="b"/>
                <a:pathLst>
                  <a:path w="244281" h="64915" extrusionOk="0">
                    <a:moveTo>
                      <a:pt x="212517" y="1513"/>
                    </a:moveTo>
                    <a:cubicBezTo>
                      <a:pt x="229659" y="1513"/>
                      <a:pt x="243524" y="15378"/>
                      <a:pt x="243524" y="32521"/>
                    </a:cubicBezTo>
                    <a:cubicBezTo>
                      <a:pt x="243524" y="49537"/>
                      <a:pt x="229659" y="63402"/>
                      <a:pt x="212517" y="63402"/>
                    </a:cubicBezTo>
                    <a:lnTo>
                      <a:pt x="2647" y="63402"/>
                    </a:lnTo>
                    <a:cubicBezTo>
                      <a:pt x="13235" y="36806"/>
                      <a:pt x="13361" y="15882"/>
                      <a:pt x="3152" y="1513"/>
                    </a:cubicBezTo>
                    <a:close/>
                    <a:moveTo>
                      <a:pt x="0" y="0"/>
                    </a:moveTo>
                    <a:lnTo>
                      <a:pt x="1009" y="1135"/>
                    </a:lnTo>
                    <a:cubicBezTo>
                      <a:pt x="11849" y="15378"/>
                      <a:pt x="11849" y="36428"/>
                      <a:pt x="883" y="63906"/>
                    </a:cubicBezTo>
                    <a:lnTo>
                      <a:pt x="505" y="64915"/>
                    </a:lnTo>
                    <a:lnTo>
                      <a:pt x="212517" y="64915"/>
                    </a:lnTo>
                    <a:cubicBezTo>
                      <a:pt x="230163" y="64537"/>
                      <a:pt x="244281" y="50167"/>
                      <a:pt x="244281" y="32521"/>
                    </a:cubicBezTo>
                    <a:cubicBezTo>
                      <a:pt x="244281" y="14748"/>
                      <a:pt x="230163" y="378"/>
                      <a:pt x="2125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" name="Google Shape;508;p46"/>
              <p:cNvSpPr/>
              <p:nvPr/>
            </p:nvSpPr>
            <p:spPr>
              <a:xfrm>
                <a:off x="1637250" y="2763931"/>
                <a:ext cx="3957900" cy="25250"/>
              </a:xfrm>
              <a:custGeom>
                <a:avLst/>
                <a:gdLst/>
                <a:ahLst/>
                <a:cxnLst/>
                <a:rect l="l" t="t" r="r" b="b"/>
                <a:pathLst>
                  <a:path w="158316" h="1010" extrusionOk="0">
                    <a:moveTo>
                      <a:pt x="79158" y="1"/>
                    </a:moveTo>
                    <a:lnTo>
                      <a:pt x="39579" y="127"/>
                    </a:lnTo>
                    <a:lnTo>
                      <a:pt x="19790" y="253"/>
                    </a:lnTo>
                    <a:lnTo>
                      <a:pt x="0" y="505"/>
                    </a:lnTo>
                    <a:lnTo>
                      <a:pt x="19790" y="757"/>
                    </a:lnTo>
                    <a:lnTo>
                      <a:pt x="39579" y="883"/>
                    </a:lnTo>
                    <a:lnTo>
                      <a:pt x="79158" y="1009"/>
                    </a:lnTo>
                    <a:lnTo>
                      <a:pt x="118737" y="883"/>
                    </a:lnTo>
                    <a:lnTo>
                      <a:pt x="138527" y="757"/>
                    </a:lnTo>
                    <a:lnTo>
                      <a:pt x="158316" y="505"/>
                    </a:lnTo>
                    <a:lnTo>
                      <a:pt x="138527" y="253"/>
                    </a:lnTo>
                    <a:lnTo>
                      <a:pt x="118737" y="127"/>
                    </a:lnTo>
                    <a:lnTo>
                      <a:pt x="79158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" name="Google Shape;509;p46"/>
              <p:cNvSpPr/>
              <p:nvPr/>
            </p:nvSpPr>
            <p:spPr>
              <a:xfrm>
                <a:off x="3584675" y="2559106"/>
                <a:ext cx="2747875" cy="28400"/>
              </a:xfrm>
              <a:custGeom>
                <a:avLst/>
                <a:gdLst/>
                <a:ahLst/>
                <a:cxnLst/>
                <a:rect l="l" t="t" r="r" b="b"/>
                <a:pathLst>
                  <a:path w="109915" h="1136" extrusionOk="0">
                    <a:moveTo>
                      <a:pt x="54957" y="1"/>
                    </a:moveTo>
                    <a:lnTo>
                      <a:pt x="27479" y="253"/>
                    </a:lnTo>
                    <a:lnTo>
                      <a:pt x="13740" y="379"/>
                    </a:lnTo>
                    <a:lnTo>
                      <a:pt x="1" y="631"/>
                    </a:lnTo>
                    <a:lnTo>
                      <a:pt x="13740" y="883"/>
                    </a:lnTo>
                    <a:lnTo>
                      <a:pt x="27479" y="1009"/>
                    </a:lnTo>
                    <a:lnTo>
                      <a:pt x="54957" y="1135"/>
                    </a:lnTo>
                    <a:lnTo>
                      <a:pt x="82436" y="1009"/>
                    </a:lnTo>
                    <a:lnTo>
                      <a:pt x="96175" y="883"/>
                    </a:lnTo>
                    <a:lnTo>
                      <a:pt x="109914" y="631"/>
                    </a:lnTo>
                    <a:lnTo>
                      <a:pt x="96175" y="379"/>
                    </a:lnTo>
                    <a:lnTo>
                      <a:pt x="82436" y="127"/>
                    </a:lnTo>
                    <a:lnTo>
                      <a:pt x="54957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" name="Google Shape;510;p46"/>
              <p:cNvSpPr/>
              <p:nvPr/>
            </p:nvSpPr>
            <p:spPr>
              <a:xfrm>
                <a:off x="3452325" y="2984531"/>
                <a:ext cx="3116550" cy="28375"/>
              </a:xfrm>
              <a:custGeom>
                <a:avLst/>
                <a:gdLst/>
                <a:ahLst/>
                <a:cxnLst/>
                <a:rect l="l" t="t" r="r" b="b"/>
                <a:pathLst>
                  <a:path w="124662" h="1135" extrusionOk="0">
                    <a:moveTo>
                      <a:pt x="62394" y="0"/>
                    </a:moveTo>
                    <a:lnTo>
                      <a:pt x="31260" y="126"/>
                    </a:lnTo>
                    <a:lnTo>
                      <a:pt x="15631" y="252"/>
                    </a:lnTo>
                    <a:lnTo>
                      <a:pt x="1" y="630"/>
                    </a:lnTo>
                    <a:lnTo>
                      <a:pt x="15631" y="883"/>
                    </a:lnTo>
                    <a:lnTo>
                      <a:pt x="31260" y="1009"/>
                    </a:lnTo>
                    <a:lnTo>
                      <a:pt x="62394" y="1135"/>
                    </a:lnTo>
                    <a:lnTo>
                      <a:pt x="93528" y="1009"/>
                    </a:lnTo>
                    <a:lnTo>
                      <a:pt x="109158" y="883"/>
                    </a:lnTo>
                    <a:lnTo>
                      <a:pt x="124662" y="630"/>
                    </a:lnTo>
                    <a:lnTo>
                      <a:pt x="109158" y="252"/>
                    </a:lnTo>
                    <a:lnTo>
                      <a:pt x="93528" y="126"/>
                    </a:lnTo>
                    <a:lnTo>
                      <a:pt x="62394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" name="Google Shape;511;p46"/>
              <p:cNvSpPr/>
              <p:nvPr/>
            </p:nvSpPr>
            <p:spPr>
              <a:xfrm>
                <a:off x="1826325" y="2448831"/>
                <a:ext cx="2795125" cy="28375"/>
              </a:xfrm>
              <a:custGeom>
                <a:avLst/>
                <a:gdLst/>
                <a:ahLst/>
                <a:cxnLst/>
                <a:rect l="l" t="t" r="r" b="b"/>
                <a:pathLst>
                  <a:path w="111805" h="1135" extrusionOk="0">
                    <a:moveTo>
                      <a:pt x="55839" y="0"/>
                    </a:moveTo>
                    <a:lnTo>
                      <a:pt x="27857" y="126"/>
                    </a:lnTo>
                    <a:lnTo>
                      <a:pt x="13991" y="252"/>
                    </a:lnTo>
                    <a:lnTo>
                      <a:pt x="0" y="630"/>
                    </a:lnTo>
                    <a:lnTo>
                      <a:pt x="13991" y="883"/>
                    </a:lnTo>
                    <a:lnTo>
                      <a:pt x="27857" y="1009"/>
                    </a:lnTo>
                    <a:lnTo>
                      <a:pt x="55839" y="1135"/>
                    </a:lnTo>
                    <a:lnTo>
                      <a:pt x="83822" y="1009"/>
                    </a:lnTo>
                    <a:lnTo>
                      <a:pt x="97813" y="883"/>
                    </a:lnTo>
                    <a:lnTo>
                      <a:pt x="111804" y="630"/>
                    </a:lnTo>
                    <a:lnTo>
                      <a:pt x="97813" y="252"/>
                    </a:lnTo>
                    <a:lnTo>
                      <a:pt x="83822" y="126"/>
                    </a:lnTo>
                    <a:lnTo>
                      <a:pt x="55839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" name="Google Shape;512;p46"/>
              <p:cNvSpPr/>
              <p:nvPr/>
            </p:nvSpPr>
            <p:spPr>
              <a:xfrm>
                <a:off x="742200" y="1786881"/>
                <a:ext cx="6642850" cy="1894275"/>
              </a:xfrm>
              <a:custGeom>
                <a:avLst/>
                <a:gdLst/>
                <a:ahLst/>
                <a:cxnLst/>
                <a:rect l="l" t="t" r="r" b="b"/>
                <a:pathLst>
                  <a:path w="265714" h="75771" extrusionOk="0">
                    <a:moveTo>
                      <a:pt x="8210" y="0"/>
                    </a:moveTo>
                    <a:cubicBezTo>
                      <a:pt x="40" y="0"/>
                      <a:pt x="1" y="12249"/>
                      <a:pt x="8093" y="12249"/>
                    </a:cubicBezTo>
                    <a:cubicBezTo>
                      <a:pt x="8251" y="12249"/>
                      <a:pt x="8412" y="12244"/>
                      <a:pt x="8576" y="12235"/>
                    </a:cubicBezTo>
                    <a:lnTo>
                      <a:pt x="225000" y="12235"/>
                    </a:lnTo>
                    <a:cubicBezTo>
                      <a:pt x="239243" y="12235"/>
                      <a:pt x="250587" y="23705"/>
                      <a:pt x="250587" y="37949"/>
                    </a:cubicBezTo>
                    <a:cubicBezTo>
                      <a:pt x="250587" y="52066"/>
                      <a:pt x="239243" y="63536"/>
                      <a:pt x="225000" y="63536"/>
                    </a:cubicBezTo>
                    <a:lnTo>
                      <a:pt x="8576" y="63536"/>
                    </a:lnTo>
                    <a:cubicBezTo>
                      <a:pt x="8412" y="63527"/>
                      <a:pt x="8251" y="63522"/>
                      <a:pt x="8093" y="63522"/>
                    </a:cubicBezTo>
                    <a:cubicBezTo>
                      <a:pt x="1" y="63522"/>
                      <a:pt x="40" y="75771"/>
                      <a:pt x="8210" y="75771"/>
                    </a:cubicBezTo>
                    <a:cubicBezTo>
                      <a:pt x="8330" y="75771"/>
                      <a:pt x="8452" y="75768"/>
                      <a:pt x="8576" y="75763"/>
                    </a:cubicBezTo>
                    <a:lnTo>
                      <a:pt x="225000" y="75763"/>
                    </a:lnTo>
                    <a:cubicBezTo>
                      <a:pt x="242898" y="75763"/>
                      <a:pt x="258402" y="63158"/>
                      <a:pt x="262058" y="45637"/>
                    </a:cubicBezTo>
                    <a:cubicBezTo>
                      <a:pt x="265713" y="28117"/>
                      <a:pt x="256512" y="10470"/>
                      <a:pt x="240125" y="3286"/>
                    </a:cubicBezTo>
                    <a:lnTo>
                      <a:pt x="240125" y="3159"/>
                    </a:lnTo>
                    <a:cubicBezTo>
                      <a:pt x="235336" y="1143"/>
                      <a:pt x="230294" y="8"/>
                      <a:pt x="225000" y="8"/>
                    </a:cubicBezTo>
                    <a:lnTo>
                      <a:pt x="8576" y="8"/>
                    </a:lnTo>
                    <a:cubicBezTo>
                      <a:pt x="8452" y="3"/>
                      <a:pt x="8330" y="0"/>
                      <a:pt x="821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" name="Google Shape;513;p46"/>
              <p:cNvSpPr/>
              <p:nvPr/>
            </p:nvSpPr>
            <p:spPr>
              <a:xfrm>
                <a:off x="717950" y="1768181"/>
                <a:ext cx="6692300" cy="1932000"/>
              </a:xfrm>
              <a:custGeom>
                <a:avLst/>
                <a:gdLst/>
                <a:ahLst/>
                <a:cxnLst/>
                <a:rect l="l" t="t" r="r" b="b"/>
                <a:pathLst>
                  <a:path w="267692" h="77280" extrusionOk="0">
                    <a:moveTo>
                      <a:pt x="225970" y="1513"/>
                    </a:moveTo>
                    <a:cubicBezTo>
                      <a:pt x="231012" y="1513"/>
                      <a:pt x="236053" y="2521"/>
                      <a:pt x="240843" y="4664"/>
                    </a:cubicBezTo>
                    <a:cubicBezTo>
                      <a:pt x="256851" y="11596"/>
                      <a:pt x="265801" y="28991"/>
                      <a:pt x="262271" y="46133"/>
                    </a:cubicBezTo>
                    <a:cubicBezTo>
                      <a:pt x="258742" y="63402"/>
                      <a:pt x="243616" y="75754"/>
                      <a:pt x="225970" y="75754"/>
                    </a:cubicBezTo>
                    <a:lnTo>
                      <a:pt x="9546" y="75754"/>
                    </a:lnTo>
                    <a:cubicBezTo>
                      <a:pt x="2361" y="75754"/>
                      <a:pt x="2361" y="65040"/>
                      <a:pt x="9546" y="65040"/>
                    </a:cubicBezTo>
                    <a:lnTo>
                      <a:pt x="225970" y="64914"/>
                    </a:lnTo>
                    <a:cubicBezTo>
                      <a:pt x="240591" y="64914"/>
                      <a:pt x="252314" y="53192"/>
                      <a:pt x="252314" y="38570"/>
                    </a:cubicBezTo>
                    <a:cubicBezTo>
                      <a:pt x="252314" y="24075"/>
                      <a:pt x="240591" y="12227"/>
                      <a:pt x="225970" y="12227"/>
                    </a:cubicBezTo>
                    <a:lnTo>
                      <a:pt x="9546" y="12227"/>
                    </a:lnTo>
                    <a:cubicBezTo>
                      <a:pt x="2361" y="12227"/>
                      <a:pt x="2361" y="1513"/>
                      <a:pt x="9546" y="1513"/>
                    </a:cubicBezTo>
                    <a:close/>
                    <a:moveTo>
                      <a:pt x="9546" y="0"/>
                    </a:moveTo>
                    <a:cubicBezTo>
                      <a:pt x="7025" y="0"/>
                      <a:pt x="4630" y="1387"/>
                      <a:pt x="3496" y="3529"/>
                    </a:cubicBezTo>
                    <a:cubicBezTo>
                      <a:pt x="2865" y="4664"/>
                      <a:pt x="2613" y="5798"/>
                      <a:pt x="2613" y="6933"/>
                    </a:cubicBezTo>
                    <a:cubicBezTo>
                      <a:pt x="2613" y="10714"/>
                      <a:pt x="5638" y="13739"/>
                      <a:pt x="9546" y="13739"/>
                    </a:cubicBezTo>
                    <a:lnTo>
                      <a:pt x="225970" y="13739"/>
                    </a:lnTo>
                    <a:cubicBezTo>
                      <a:pt x="239457" y="14117"/>
                      <a:pt x="250297" y="25209"/>
                      <a:pt x="250297" y="38697"/>
                    </a:cubicBezTo>
                    <a:cubicBezTo>
                      <a:pt x="250297" y="52184"/>
                      <a:pt x="239457" y="63150"/>
                      <a:pt x="225970" y="63528"/>
                    </a:cubicBezTo>
                    <a:lnTo>
                      <a:pt x="9546" y="63528"/>
                    </a:lnTo>
                    <a:cubicBezTo>
                      <a:pt x="9383" y="63519"/>
                      <a:pt x="9222" y="63515"/>
                      <a:pt x="9065" y="63515"/>
                    </a:cubicBezTo>
                    <a:cubicBezTo>
                      <a:pt x="1" y="63515"/>
                      <a:pt x="1" y="77280"/>
                      <a:pt x="9065" y="77280"/>
                    </a:cubicBezTo>
                    <a:cubicBezTo>
                      <a:pt x="9222" y="77280"/>
                      <a:pt x="9383" y="77275"/>
                      <a:pt x="9546" y="77267"/>
                    </a:cubicBezTo>
                    <a:lnTo>
                      <a:pt x="225970" y="77267"/>
                    </a:lnTo>
                    <a:cubicBezTo>
                      <a:pt x="244373" y="77267"/>
                      <a:pt x="260255" y="64410"/>
                      <a:pt x="263910" y="46511"/>
                    </a:cubicBezTo>
                    <a:cubicBezTo>
                      <a:pt x="267691" y="28613"/>
                      <a:pt x="258238" y="10462"/>
                      <a:pt x="241474" y="3151"/>
                    </a:cubicBezTo>
                    <a:cubicBezTo>
                      <a:pt x="236558" y="1134"/>
                      <a:pt x="231264" y="0"/>
                      <a:pt x="2259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" name="Google Shape;514;p46"/>
              <p:cNvSpPr/>
              <p:nvPr/>
            </p:nvSpPr>
            <p:spPr>
              <a:xfrm>
                <a:off x="203450" y="498031"/>
                <a:ext cx="5823425" cy="1323950"/>
              </a:xfrm>
              <a:custGeom>
                <a:avLst/>
                <a:gdLst/>
                <a:ahLst/>
                <a:cxnLst/>
                <a:rect l="l" t="t" r="r" b="b"/>
                <a:pathLst>
                  <a:path w="232937" h="52958" extrusionOk="0">
                    <a:moveTo>
                      <a:pt x="205836" y="1522"/>
                    </a:moveTo>
                    <a:cubicBezTo>
                      <a:pt x="219449" y="1900"/>
                      <a:pt x="230163" y="12866"/>
                      <a:pt x="230163" y="26479"/>
                    </a:cubicBezTo>
                    <a:cubicBezTo>
                      <a:pt x="230163" y="39966"/>
                      <a:pt x="219449" y="51058"/>
                      <a:pt x="205836" y="51436"/>
                    </a:cubicBezTo>
                    <a:lnTo>
                      <a:pt x="5421" y="51436"/>
                    </a:lnTo>
                    <a:cubicBezTo>
                      <a:pt x="2017" y="51436"/>
                      <a:pt x="2017" y="46394"/>
                      <a:pt x="5421" y="46394"/>
                    </a:cubicBezTo>
                    <a:lnTo>
                      <a:pt x="205836" y="46394"/>
                    </a:lnTo>
                    <a:cubicBezTo>
                      <a:pt x="206062" y="46402"/>
                      <a:pt x="206288" y="46406"/>
                      <a:pt x="206512" y="46406"/>
                    </a:cubicBezTo>
                    <a:cubicBezTo>
                      <a:pt x="217427" y="46406"/>
                      <a:pt x="226382" y="37471"/>
                      <a:pt x="226382" y="26479"/>
                    </a:cubicBezTo>
                    <a:cubicBezTo>
                      <a:pt x="226382" y="15487"/>
                      <a:pt x="217427" y="6552"/>
                      <a:pt x="206512" y="6552"/>
                    </a:cubicBezTo>
                    <a:cubicBezTo>
                      <a:pt x="206288" y="6552"/>
                      <a:pt x="206062" y="6556"/>
                      <a:pt x="205836" y="6563"/>
                    </a:cubicBezTo>
                    <a:lnTo>
                      <a:pt x="5421" y="6563"/>
                    </a:lnTo>
                    <a:cubicBezTo>
                      <a:pt x="2017" y="6563"/>
                      <a:pt x="2017" y="1522"/>
                      <a:pt x="5421" y="1522"/>
                    </a:cubicBezTo>
                    <a:close/>
                    <a:moveTo>
                      <a:pt x="206521" y="0"/>
                    </a:moveTo>
                    <a:cubicBezTo>
                      <a:pt x="206294" y="0"/>
                      <a:pt x="206065" y="3"/>
                      <a:pt x="205836" y="9"/>
                    </a:cubicBezTo>
                    <a:lnTo>
                      <a:pt x="5421" y="9"/>
                    </a:lnTo>
                    <a:cubicBezTo>
                      <a:pt x="0" y="9"/>
                      <a:pt x="0" y="7950"/>
                      <a:pt x="5421" y="8076"/>
                    </a:cubicBezTo>
                    <a:lnTo>
                      <a:pt x="205836" y="8076"/>
                    </a:lnTo>
                    <a:cubicBezTo>
                      <a:pt x="215794" y="8328"/>
                      <a:pt x="223735" y="16521"/>
                      <a:pt x="223735" y="26479"/>
                    </a:cubicBezTo>
                    <a:cubicBezTo>
                      <a:pt x="223735" y="36437"/>
                      <a:pt x="215794" y="44630"/>
                      <a:pt x="205836" y="44882"/>
                    </a:cubicBezTo>
                    <a:lnTo>
                      <a:pt x="5421" y="44882"/>
                    </a:lnTo>
                    <a:cubicBezTo>
                      <a:pt x="0" y="44882"/>
                      <a:pt x="0" y="52949"/>
                      <a:pt x="5421" y="52949"/>
                    </a:cubicBezTo>
                    <a:lnTo>
                      <a:pt x="205836" y="52949"/>
                    </a:lnTo>
                    <a:cubicBezTo>
                      <a:pt x="206065" y="52955"/>
                      <a:pt x="206294" y="52958"/>
                      <a:pt x="206521" y="52958"/>
                    </a:cubicBezTo>
                    <a:cubicBezTo>
                      <a:pt x="221084" y="52958"/>
                      <a:pt x="232937" y="41123"/>
                      <a:pt x="232937" y="26479"/>
                    </a:cubicBezTo>
                    <a:cubicBezTo>
                      <a:pt x="232937" y="11834"/>
                      <a:pt x="221084" y="0"/>
                      <a:pt x="2065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" name="Google Shape;515;p46"/>
              <p:cNvSpPr/>
              <p:nvPr/>
            </p:nvSpPr>
            <p:spPr>
              <a:xfrm>
                <a:off x="1019600" y="1018181"/>
                <a:ext cx="4008350" cy="15800"/>
              </a:xfrm>
              <a:custGeom>
                <a:avLst/>
                <a:gdLst/>
                <a:ahLst/>
                <a:cxnLst/>
                <a:rect l="l" t="t" r="r" b="b"/>
                <a:pathLst>
                  <a:path w="160334" h="632" extrusionOk="0">
                    <a:moveTo>
                      <a:pt x="80167" y="1"/>
                    </a:moveTo>
                    <a:lnTo>
                      <a:pt x="40084" y="127"/>
                    </a:lnTo>
                    <a:lnTo>
                      <a:pt x="20042" y="127"/>
                    </a:lnTo>
                    <a:lnTo>
                      <a:pt x="1" y="379"/>
                    </a:lnTo>
                    <a:lnTo>
                      <a:pt x="20042" y="505"/>
                    </a:lnTo>
                    <a:lnTo>
                      <a:pt x="40084" y="505"/>
                    </a:lnTo>
                    <a:lnTo>
                      <a:pt x="80167" y="631"/>
                    </a:lnTo>
                    <a:lnTo>
                      <a:pt x="120250" y="505"/>
                    </a:lnTo>
                    <a:lnTo>
                      <a:pt x="140292" y="505"/>
                    </a:lnTo>
                    <a:lnTo>
                      <a:pt x="160333" y="379"/>
                    </a:lnTo>
                    <a:lnTo>
                      <a:pt x="140292" y="127"/>
                    </a:lnTo>
                    <a:lnTo>
                      <a:pt x="120250" y="127"/>
                    </a:lnTo>
                    <a:lnTo>
                      <a:pt x="80167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" name="Google Shape;516;p46"/>
              <p:cNvSpPr/>
              <p:nvPr/>
            </p:nvSpPr>
            <p:spPr>
              <a:xfrm>
                <a:off x="868307" y="1128481"/>
                <a:ext cx="2977900" cy="15775"/>
              </a:xfrm>
              <a:custGeom>
                <a:avLst/>
                <a:gdLst/>
                <a:ahLst/>
                <a:cxnLst/>
                <a:rect l="l" t="t" r="r" b="b"/>
                <a:pathLst>
                  <a:path w="119116" h="631" extrusionOk="0">
                    <a:moveTo>
                      <a:pt x="29748" y="0"/>
                    </a:moveTo>
                    <a:lnTo>
                      <a:pt x="14874" y="126"/>
                    </a:lnTo>
                    <a:lnTo>
                      <a:pt x="1" y="253"/>
                    </a:lnTo>
                    <a:lnTo>
                      <a:pt x="14874" y="379"/>
                    </a:lnTo>
                    <a:lnTo>
                      <a:pt x="29748" y="505"/>
                    </a:lnTo>
                    <a:lnTo>
                      <a:pt x="59495" y="631"/>
                    </a:lnTo>
                    <a:lnTo>
                      <a:pt x="89368" y="505"/>
                    </a:lnTo>
                    <a:lnTo>
                      <a:pt x="104242" y="379"/>
                    </a:lnTo>
                    <a:lnTo>
                      <a:pt x="119116" y="253"/>
                    </a:lnTo>
                    <a:lnTo>
                      <a:pt x="104242" y="126"/>
                    </a:lnTo>
                    <a:lnTo>
                      <a:pt x="89368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" name="Google Shape;517;p46"/>
              <p:cNvSpPr/>
              <p:nvPr/>
            </p:nvSpPr>
            <p:spPr>
              <a:xfrm>
                <a:off x="1763300" y="1336456"/>
                <a:ext cx="1941150" cy="12625"/>
              </a:xfrm>
              <a:custGeom>
                <a:avLst/>
                <a:gdLst/>
                <a:ahLst/>
                <a:cxnLst/>
                <a:rect l="l" t="t" r="r" b="b"/>
                <a:pathLst>
                  <a:path w="77646" h="505" extrusionOk="0">
                    <a:moveTo>
                      <a:pt x="19411" y="1"/>
                    </a:moveTo>
                    <a:cubicBezTo>
                      <a:pt x="12983" y="1"/>
                      <a:pt x="6555" y="1"/>
                      <a:pt x="0" y="253"/>
                    </a:cubicBezTo>
                    <a:cubicBezTo>
                      <a:pt x="6555" y="379"/>
                      <a:pt x="12983" y="379"/>
                      <a:pt x="19411" y="505"/>
                    </a:cubicBezTo>
                    <a:lnTo>
                      <a:pt x="58234" y="505"/>
                    </a:lnTo>
                    <a:cubicBezTo>
                      <a:pt x="64663" y="379"/>
                      <a:pt x="71217" y="253"/>
                      <a:pt x="77645" y="253"/>
                    </a:cubicBezTo>
                    <a:cubicBezTo>
                      <a:pt x="71217" y="1"/>
                      <a:pt x="64663" y="1"/>
                      <a:pt x="582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" name="Google Shape;518;p46"/>
              <p:cNvSpPr/>
              <p:nvPr/>
            </p:nvSpPr>
            <p:spPr>
              <a:xfrm>
                <a:off x="672975" y="1462506"/>
                <a:ext cx="2149150" cy="15775"/>
              </a:xfrm>
              <a:custGeom>
                <a:avLst/>
                <a:gdLst/>
                <a:ahLst/>
                <a:cxnLst/>
                <a:rect l="l" t="t" r="r" b="b"/>
                <a:pathLst>
                  <a:path w="85966" h="631" extrusionOk="0">
                    <a:moveTo>
                      <a:pt x="42983" y="0"/>
                    </a:moveTo>
                    <a:lnTo>
                      <a:pt x="21555" y="126"/>
                    </a:lnTo>
                    <a:lnTo>
                      <a:pt x="10841" y="253"/>
                    </a:lnTo>
                    <a:lnTo>
                      <a:pt x="1" y="379"/>
                    </a:lnTo>
                    <a:lnTo>
                      <a:pt x="10841" y="505"/>
                    </a:lnTo>
                    <a:lnTo>
                      <a:pt x="21555" y="631"/>
                    </a:lnTo>
                    <a:lnTo>
                      <a:pt x="64411" y="631"/>
                    </a:lnTo>
                    <a:lnTo>
                      <a:pt x="75251" y="505"/>
                    </a:lnTo>
                    <a:lnTo>
                      <a:pt x="85965" y="379"/>
                    </a:lnTo>
                    <a:lnTo>
                      <a:pt x="75251" y="253"/>
                    </a:lnTo>
                    <a:lnTo>
                      <a:pt x="64411" y="126"/>
                    </a:lnTo>
                    <a:lnTo>
                      <a:pt x="42983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" name="Google Shape;519;p46"/>
              <p:cNvSpPr/>
              <p:nvPr/>
            </p:nvSpPr>
            <p:spPr>
              <a:xfrm>
                <a:off x="3861975" y="1235631"/>
                <a:ext cx="1726875" cy="15775"/>
              </a:xfrm>
              <a:custGeom>
                <a:avLst/>
                <a:gdLst/>
                <a:ahLst/>
                <a:cxnLst/>
                <a:rect l="l" t="t" r="r" b="b"/>
                <a:pathLst>
                  <a:path w="69075" h="631" extrusionOk="0">
                    <a:moveTo>
                      <a:pt x="34538" y="0"/>
                    </a:moveTo>
                    <a:lnTo>
                      <a:pt x="17269" y="126"/>
                    </a:lnTo>
                    <a:cubicBezTo>
                      <a:pt x="11471" y="126"/>
                      <a:pt x="5799" y="252"/>
                      <a:pt x="1" y="378"/>
                    </a:cubicBezTo>
                    <a:cubicBezTo>
                      <a:pt x="5799" y="378"/>
                      <a:pt x="11471" y="504"/>
                      <a:pt x="17269" y="630"/>
                    </a:cubicBezTo>
                    <a:lnTo>
                      <a:pt x="51806" y="630"/>
                    </a:lnTo>
                    <a:cubicBezTo>
                      <a:pt x="57605" y="504"/>
                      <a:pt x="63277" y="504"/>
                      <a:pt x="69075" y="378"/>
                    </a:cubicBezTo>
                    <a:cubicBezTo>
                      <a:pt x="63277" y="126"/>
                      <a:pt x="57605" y="126"/>
                      <a:pt x="51806" y="126"/>
                    </a:cubicBezTo>
                    <a:lnTo>
                      <a:pt x="34538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20" name="Google Shape;520;p46"/>
            <p:cNvSpPr/>
            <p:nvPr/>
          </p:nvSpPr>
          <p:spPr>
            <a:xfrm>
              <a:off x="-219725" y="-51373"/>
              <a:ext cx="3728949" cy="696700"/>
            </a:xfrm>
            <a:custGeom>
              <a:avLst/>
              <a:gdLst/>
              <a:ahLst/>
              <a:cxnLst/>
              <a:rect l="l" t="t" r="r" b="b"/>
              <a:pathLst>
                <a:path w="244281" h="64915" extrusionOk="0">
                  <a:moveTo>
                    <a:pt x="212517" y="1513"/>
                  </a:moveTo>
                  <a:cubicBezTo>
                    <a:pt x="229659" y="1513"/>
                    <a:pt x="243524" y="15378"/>
                    <a:pt x="243524" y="32521"/>
                  </a:cubicBezTo>
                  <a:cubicBezTo>
                    <a:pt x="243524" y="49537"/>
                    <a:pt x="229659" y="63402"/>
                    <a:pt x="212517" y="63402"/>
                  </a:cubicBezTo>
                  <a:lnTo>
                    <a:pt x="2647" y="63402"/>
                  </a:lnTo>
                  <a:cubicBezTo>
                    <a:pt x="13235" y="36806"/>
                    <a:pt x="13361" y="15882"/>
                    <a:pt x="3152" y="1513"/>
                  </a:cubicBezTo>
                  <a:close/>
                  <a:moveTo>
                    <a:pt x="0" y="0"/>
                  </a:moveTo>
                  <a:lnTo>
                    <a:pt x="1009" y="1135"/>
                  </a:lnTo>
                  <a:cubicBezTo>
                    <a:pt x="11849" y="15378"/>
                    <a:pt x="11849" y="36428"/>
                    <a:pt x="883" y="63906"/>
                  </a:cubicBezTo>
                  <a:lnTo>
                    <a:pt x="505" y="64915"/>
                  </a:lnTo>
                  <a:lnTo>
                    <a:pt x="212517" y="64915"/>
                  </a:lnTo>
                  <a:cubicBezTo>
                    <a:pt x="230163" y="64537"/>
                    <a:pt x="244281" y="50167"/>
                    <a:pt x="244281" y="32521"/>
                  </a:cubicBezTo>
                  <a:cubicBezTo>
                    <a:pt x="244281" y="14748"/>
                    <a:pt x="230163" y="378"/>
                    <a:pt x="21251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1" name="Google Shape;521;p46"/>
          <p:cNvSpPr/>
          <p:nvPr/>
        </p:nvSpPr>
        <p:spPr>
          <a:xfrm>
            <a:off x="5825525" y="109600"/>
            <a:ext cx="429900" cy="429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" name="Google Shape;522;p46"/>
          <p:cNvSpPr/>
          <p:nvPr/>
        </p:nvSpPr>
        <p:spPr>
          <a:xfrm>
            <a:off x="3064400" y="539500"/>
            <a:ext cx="537600" cy="5376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" name="Google Shape;523;p46"/>
          <p:cNvSpPr/>
          <p:nvPr/>
        </p:nvSpPr>
        <p:spPr>
          <a:xfrm>
            <a:off x="8430775" y="2830475"/>
            <a:ext cx="429900" cy="4299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6943197"/>
      </p:ext>
    </p:extLst>
  </p:cSld>
  <p:clrMapOvr>
    <a:masterClrMapping/>
  </p:clrMapOvr>
</p:sld>
</file>

<file path=ppt/theme/theme1.xml><?xml version="1.0" encoding="utf-8"?>
<a:theme xmlns:a="http://schemas.openxmlformats.org/drawingml/2006/main" name="University Digital Choice Boards by Slidesgo">
  <a:themeElements>
    <a:clrScheme name="Simple Light">
      <a:dk1>
        <a:srgbClr val="0C4672"/>
      </a:dk1>
      <a:lt1>
        <a:srgbClr val="28D679"/>
      </a:lt1>
      <a:dk2>
        <a:srgbClr val="00F7C1"/>
      </a:dk2>
      <a:lt2>
        <a:srgbClr val="49DEFC"/>
      </a:lt2>
      <a:accent1>
        <a:srgbClr val="B7EADB"/>
      </a:accent1>
      <a:accent2>
        <a:srgbClr val="5EE29C"/>
      </a:accent2>
      <a:accent3>
        <a:srgbClr val="1A9E58"/>
      </a:accent3>
      <a:accent4>
        <a:srgbClr val="6AAEE2"/>
      </a:accent4>
      <a:accent5>
        <a:srgbClr val="0C67AC"/>
      </a:accent5>
      <a:accent6>
        <a:srgbClr val="117ED1"/>
      </a:accent6>
      <a:hlink>
        <a:srgbClr val="0C4F7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1122</TotalTime>
  <Words>649</Words>
  <Application>Microsoft Office PowerPoint</Application>
  <PresentationFormat>화면 슬라이드 쇼(16:9)</PresentationFormat>
  <Paragraphs>150</Paragraphs>
  <Slides>21</Slides>
  <Notes>20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8" baseType="lpstr">
      <vt:lpstr>Staatliches</vt:lpstr>
      <vt:lpstr>Abadi</vt:lpstr>
      <vt:lpstr>Palanquin</vt:lpstr>
      <vt:lpstr>Signika</vt:lpstr>
      <vt:lpstr>Kanit</vt:lpstr>
      <vt:lpstr>Arial</vt:lpstr>
      <vt:lpstr>University Digital Choice Boards by Slidesgo</vt:lpstr>
      <vt:lpstr>University Digital Choice Boards</vt:lpstr>
      <vt:lpstr>Table of Contents</vt:lpstr>
      <vt:lpstr>해결하고자 하는 문제점</vt:lpstr>
      <vt:lpstr>PowerPoint 프레젠테이션</vt:lpstr>
      <vt:lpstr>PowerPoint 프레젠테이션</vt:lpstr>
      <vt:lpstr>PowerPoint 프레젠테이션</vt:lpstr>
      <vt:lpstr>PowerPoint 프레젠테이션</vt:lpstr>
      <vt:lpstr>접근단계</vt:lpstr>
      <vt:lpstr>데이터수집</vt:lpstr>
      <vt:lpstr>STEP 1. Selenium을 이용하여 에브리타임 시간표 크롤링 하기</vt:lpstr>
      <vt:lpstr>데이터 정제</vt:lpstr>
      <vt:lpstr>STEP 2. 데이터 정제 및 분석</vt:lpstr>
      <vt:lpstr>웹페이지 구현</vt:lpstr>
      <vt:lpstr>STEP 3. 웹페이지 구현 (만들고자 하는 목표)</vt:lpstr>
      <vt:lpstr>Link It</vt:lpstr>
      <vt:lpstr>Online Support</vt:lpstr>
      <vt:lpstr>Coming soon~</vt:lpstr>
      <vt:lpstr>우리학교 강의실 활용률(데이터 분석결과)</vt:lpstr>
      <vt:lpstr>PowerPoint 프레젠테이션</vt:lpstr>
      <vt:lpstr>Choose One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University Digital Choice Boards</dc:title>
  <dc:creator>Canon</dc:creator>
  <cp:lastModifiedBy>조 은샘</cp:lastModifiedBy>
  <cp:revision>31</cp:revision>
  <dcterms:modified xsi:type="dcterms:W3CDTF">2022-11-04T01:53:55Z</dcterms:modified>
</cp:coreProperties>
</file>